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notesMasterIdLst>
    <p:notesMasterId r:id="rId26"/>
  </p:notesMasterIdLst>
  <p:sldIdLst>
    <p:sldId id="256" r:id="rId2"/>
    <p:sldId id="266" r:id="rId3"/>
    <p:sldId id="283" r:id="rId4"/>
    <p:sldId id="262" r:id="rId5"/>
    <p:sldId id="268" r:id="rId6"/>
    <p:sldId id="272" r:id="rId7"/>
    <p:sldId id="273" r:id="rId8"/>
    <p:sldId id="276" r:id="rId9"/>
    <p:sldId id="277" r:id="rId10"/>
    <p:sldId id="278" r:id="rId11"/>
    <p:sldId id="279" r:id="rId12"/>
    <p:sldId id="275" r:id="rId13"/>
    <p:sldId id="264" r:id="rId14"/>
    <p:sldId id="267" r:id="rId15"/>
    <p:sldId id="263" r:id="rId16"/>
    <p:sldId id="259" r:id="rId17"/>
    <p:sldId id="260" r:id="rId18"/>
    <p:sldId id="261" r:id="rId19"/>
    <p:sldId id="265" r:id="rId20"/>
    <p:sldId id="280" r:id="rId21"/>
    <p:sldId id="282" r:id="rId22"/>
    <p:sldId id="281" r:id="rId23"/>
    <p:sldId id="257" r:id="rId24"/>
    <p:sldId id="25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78D3A67-EC05-4A5B-B810-05B93ACF639C}">
          <p14:sldIdLst>
            <p14:sldId id="256"/>
            <p14:sldId id="266"/>
            <p14:sldId id="283"/>
            <p14:sldId id="262"/>
          </p14:sldIdLst>
        </p14:section>
        <p14:section name="Data Process" id="{1054673F-A101-4A9A-951B-B2F318118D40}">
          <p14:sldIdLst>
            <p14:sldId id="268"/>
            <p14:sldId id="272"/>
            <p14:sldId id="273"/>
            <p14:sldId id="276"/>
            <p14:sldId id="277"/>
            <p14:sldId id="278"/>
            <p14:sldId id="279"/>
            <p14:sldId id="275"/>
          </p14:sldIdLst>
        </p14:section>
        <p14:section name="Data Analysis" id="{44595843-B181-41FF-9A90-15EBFAB01ED3}">
          <p14:sldIdLst>
            <p14:sldId id="264"/>
            <p14:sldId id="267"/>
          </p14:sldIdLst>
        </p14:section>
        <p14:section name="Data Implementation" id="{B70DF8CE-53C3-4355-95E9-D4E214D2731E}">
          <p14:sldIdLst>
            <p14:sldId id="263"/>
            <p14:sldId id="259"/>
            <p14:sldId id="260"/>
            <p14:sldId id="261"/>
            <p14:sldId id="265"/>
            <p14:sldId id="280"/>
            <p14:sldId id="282"/>
            <p14:sldId id="281"/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ADEE"/>
    <a:srgbClr val="EBF8FF"/>
    <a:srgbClr val="E1F4F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E280FB-86C4-4D23-8952-97C8EA4187A0}" v="415" dt="2022-04-14T13:09:52.5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93844" autoAdjust="0"/>
  </p:normalViewPr>
  <p:slideViewPr>
    <p:cSldViewPr snapToGrid="0">
      <p:cViewPr varScale="1">
        <p:scale>
          <a:sx n="80" d="100"/>
          <a:sy n="80" d="100"/>
        </p:scale>
        <p:origin x="54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Koury" userId="5ccda64b94caded9" providerId="LiveId" clId="{6BE280FB-86C4-4D23-8952-97C8EA4187A0}"/>
    <pc:docChg chg="undo redo custSel addSld delSld modSld sldOrd modMainMaster addSection delSection modSection">
      <pc:chgData name="Dylan Koury" userId="5ccda64b94caded9" providerId="LiveId" clId="{6BE280FB-86C4-4D23-8952-97C8EA4187A0}" dt="2022-04-14T15:57:19.651" v="7569" actId="20577"/>
      <pc:docMkLst>
        <pc:docMk/>
      </pc:docMkLst>
      <pc:sldChg chg="addSp delSp modSp mod setBg">
        <pc:chgData name="Dylan Koury" userId="5ccda64b94caded9" providerId="LiveId" clId="{6BE280FB-86C4-4D23-8952-97C8EA4187A0}" dt="2022-04-14T07:13:07.019" v="7090" actId="14100"/>
        <pc:sldMkLst>
          <pc:docMk/>
          <pc:sldMk cId="3642305667" sldId="256"/>
        </pc:sldMkLst>
        <pc:spChg chg="mod ord">
          <ac:chgData name="Dylan Koury" userId="5ccda64b94caded9" providerId="LiveId" clId="{6BE280FB-86C4-4D23-8952-97C8EA4187A0}" dt="2022-04-13T06:21:18.221" v="2450" actId="1076"/>
          <ac:spMkLst>
            <pc:docMk/>
            <pc:sldMk cId="3642305667" sldId="256"/>
            <ac:spMk id="2" creationId="{2B81EDF6-BCB6-451D-B716-937E79B8606C}"/>
          </ac:spMkLst>
        </pc:spChg>
        <pc:spChg chg="mod ord">
          <ac:chgData name="Dylan Koury" userId="5ccda64b94caded9" providerId="LiveId" clId="{6BE280FB-86C4-4D23-8952-97C8EA4187A0}" dt="2022-04-14T05:20:04.981" v="6015" actId="27636"/>
          <ac:spMkLst>
            <pc:docMk/>
            <pc:sldMk cId="3642305667" sldId="256"/>
            <ac:spMk id="3" creationId="{0EEA82E0-DF9E-402D-B18C-AF4C8BE215E0}"/>
          </ac:spMkLst>
        </pc:spChg>
        <pc:spChg chg="add del mod">
          <ac:chgData name="Dylan Koury" userId="5ccda64b94caded9" providerId="LiveId" clId="{6BE280FB-86C4-4D23-8952-97C8EA4187A0}" dt="2022-04-13T06:21:38.047" v="2454" actId="478"/>
          <ac:spMkLst>
            <pc:docMk/>
            <pc:sldMk cId="3642305667" sldId="256"/>
            <ac:spMk id="4" creationId="{AECD6BED-AB75-4316-BAD3-3F418DC0FE7E}"/>
          </ac:spMkLst>
        </pc:spChg>
        <pc:spChg chg="add mod ord">
          <ac:chgData name="Dylan Koury" userId="5ccda64b94caded9" providerId="LiveId" clId="{6BE280FB-86C4-4D23-8952-97C8EA4187A0}" dt="2022-04-14T07:13:07.019" v="7090" actId="14100"/>
          <ac:spMkLst>
            <pc:docMk/>
            <pc:sldMk cId="3642305667" sldId="256"/>
            <ac:spMk id="5" creationId="{9021ABD1-0D0E-48C5-99A0-231487C06A72}"/>
          </ac:spMkLst>
        </pc:spChg>
        <pc:spChg chg="add del mod">
          <ac:chgData name="Dylan Koury" userId="5ccda64b94caded9" providerId="LiveId" clId="{6BE280FB-86C4-4D23-8952-97C8EA4187A0}" dt="2022-04-13T06:21:29.040" v="2452" actId="478"/>
          <ac:spMkLst>
            <pc:docMk/>
            <pc:sldMk cId="3642305667" sldId="256"/>
            <ac:spMk id="5" creationId="{E3C9C950-1E26-4D5C-A10A-F645CECF7C88}"/>
          </ac:spMkLst>
        </pc:spChg>
        <pc:spChg chg="add del mod">
          <ac:chgData name="Dylan Koury" userId="5ccda64b94caded9" providerId="LiveId" clId="{6BE280FB-86C4-4D23-8952-97C8EA4187A0}" dt="2022-04-13T06:21:36.582" v="2453" actId="478"/>
          <ac:spMkLst>
            <pc:docMk/>
            <pc:sldMk cId="3642305667" sldId="256"/>
            <ac:spMk id="6" creationId="{FBFDD419-E87D-4E5C-AB34-732A2303E93C}"/>
          </ac:spMkLst>
        </pc:spChg>
        <pc:picChg chg="add mod">
          <ac:chgData name="Dylan Koury" userId="5ccda64b94caded9" providerId="LiveId" clId="{6BE280FB-86C4-4D23-8952-97C8EA4187A0}" dt="2022-04-14T05:21:26.022" v="6020" actId="1076"/>
          <ac:picMkLst>
            <pc:docMk/>
            <pc:sldMk cId="3642305667" sldId="256"/>
            <ac:picMk id="1026" creationId="{73687335-FE16-4BE7-A4A6-294B4FA213D0}"/>
          </ac:picMkLst>
        </pc:picChg>
      </pc:sldChg>
      <pc:sldChg chg="addSp modSp mod">
        <pc:chgData name="Dylan Koury" userId="5ccda64b94caded9" providerId="LiveId" clId="{6BE280FB-86C4-4D23-8952-97C8EA4187A0}" dt="2022-04-14T07:35:15.275" v="7471" actId="20577"/>
        <pc:sldMkLst>
          <pc:docMk/>
          <pc:sldMk cId="795801122" sldId="257"/>
        </pc:sldMkLst>
        <pc:spChg chg="mod">
          <ac:chgData name="Dylan Koury" userId="5ccda64b94caded9" providerId="LiveId" clId="{6BE280FB-86C4-4D23-8952-97C8EA4187A0}" dt="2022-04-14T07:35:15.275" v="7471" actId="20577"/>
          <ac:spMkLst>
            <pc:docMk/>
            <pc:sldMk cId="795801122" sldId="257"/>
            <ac:spMk id="2" creationId="{C50D1C2A-D600-4B99-9A8A-3A8C250B5921}"/>
          </ac:spMkLst>
        </pc:spChg>
        <pc:spChg chg="add mod ord">
          <ac:chgData name="Dylan Koury" userId="5ccda64b94caded9" providerId="LiveId" clId="{6BE280FB-86C4-4D23-8952-97C8EA4187A0}" dt="2022-04-14T05:12:39.709" v="5914" actId="167"/>
          <ac:spMkLst>
            <pc:docMk/>
            <pc:sldMk cId="795801122" sldId="257"/>
            <ac:spMk id="7" creationId="{7660332D-B15E-4FEE-AC80-F956ABEA2F4B}"/>
          </ac:spMkLst>
        </pc:spChg>
        <pc:spChg chg="add mod">
          <ac:chgData name="Dylan Koury" userId="5ccda64b94caded9" providerId="LiveId" clId="{6BE280FB-86C4-4D23-8952-97C8EA4187A0}" dt="2022-04-14T07:04:16.824" v="7045" actId="1076"/>
          <ac:spMkLst>
            <pc:docMk/>
            <pc:sldMk cId="795801122" sldId="257"/>
            <ac:spMk id="8" creationId="{D153E311-BE3F-4A2B-BED5-F2D942955669}"/>
          </ac:spMkLst>
        </pc:spChg>
        <pc:spChg chg="add mod">
          <ac:chgData name="Dylan Koury" userId="5ccda64b94caded9" providerId="LiveId" clId="{6BE280FB-86C4-4D23-8952-97C8EA4187A0}" dt="2022-04-14T07:34:04.394" v="7461" actId="20577"/>
          <ac:spMkLst>
            <pc:docMk/>
            <pc:sldMk cId="795801122" sldId="257"/>
            <ac:spMk id="9" creationId="{FBA51A88-E832-4FDC-B6F0-4B3E98AD354A}"/>
          </ac:spMkLst>
        </pc:spChg>
        <pc:spChg chg="add mod">
          <ac:chgData name="Dylan Koury" userId="5ccda64b94caded9" providerId="LiveId" clId="{6BE280FB-86C4-4D23-8952-97C8EA4187A0}" dt="2022-04-14T07:33:29.312" v="7455" actId="1076"/>
          <ac:spMkLst>
            <pc:docMk/>
            <pc:sldMk cId="795801122" sldId="257"/>
            <ac:spMk id="10" creationId="{A86A53E4-CFD8-46A4-B0BE-A8087F0E94C3}"/>
          </ac:spMkLst>
        </pc:spChg>
        <pc:picChg chg="mod">
          <ac:chgData name="Dylan Koury" userId="5ccda64b94caded9" providerId="LiveId" clId="{6BE280FB-86C4-4D23-8952-97C8EA4187A0}" dt="2022-04-14T07:04:12.931" v="7044" actId="1076"/>
          <ac:picMkLst>
            <pc:docMk/>
            <pc:sldMk cId="795801122" sldId="257"/>
            <ac:picMk id="5" creationId="{52533ECF-ADD3-46A7-BDD4-1A26CC7D1FE2}"/>
          </ac:picMkLst>
        </pc:picChg>
        <pc:picChg chg="add mod">
          <ac:chgData name="Dylan Koury" userId="5ccda64b94caded9" providerId="LiveId" clId="{6BE280FB-86C4-4D23-8952-97C8EA4187A0}" dt="2022-04-13T06:31:48.721" v="2544"/>
          <ac:picMkLst>
            <pc:docMk/>
            <pc:sldMk cId="795801122" sldId="257"/>
            <ac:picMk id="6" creationId="{216A9E69-1F34-46A3-B4E5-5AC944B6D0EB}"/>
          </ac:picMkLst>
        </pc:picChg>
      </pc:sldChg>
      <pc:sldChg chg="addSp delSp modSp mod">
        <pc:chgData name="Dylan Koury" userId="5ccda64b94caded9" providerId="LiveId" clId="{6BE280FB-86C4-4D23-8952-97C8EA4187A0}" dt="2022-04-14T07:35:21.462" v="7476" actId="20577"/>
        <pc:sldMkLst>
          <pc:docMk/>
          <pc:sldMk cId="2756871327" sldId="258"/>
        </pc:sldMkLst>
        <pc:spChg chg="mod">
          <ac:chgData name="Dylan Koury" userId="5ccda64b94caded9" providerId="LiveId" clId="{6BE280FB-86C4-4D23-8952-97C8EA4187A0}" dt="2022-04-14T07:35:21.462" v="7476" actId="20577"/>
          <ac:spMkLst>
            <pc:docMk/>
            <pc:sldMk cId="2756871327" sldId="258"/>
            <ac:spMk id="2" creationId="{92444780-A3BE-4A75-87A9-5BFD15A1F862}"/>
          </ac:spMkLst>
        </pc:spChg>
        <pc:spChg chg="add mod ord">
          <ac:chgData name="Dylan Koury" userId="5ccda64b94caded9" providerId="LiveId" clId="{6BE280FB-86C4-4D23-8952-97C8EA4187A0}" dt="2022-04-14T05:11:57.952" v="5912" actId="14100"/>
          <ac:spMkLst>
            <pc:docMk/>
            <pc:sldMk cId="2756871327" sldId="258"/>
            <ac:spMk id="6" creationId="{490B2D93-F0EF-42A1-98E4-E8FF75B4733E}"/>
          </ac:spMkLst>
        </pc:spChg>
        <pc:spChg chg="add del mod">
          <ac:chgData name="Dylan Koury" userId="5ccda64b94caded9" providerId="LiveId" clId="{6BE280FB-86C4-4D23-8952-97C8EA4187A0}" dt="2022-04-14T07:04:22.136" v="7046" actId="478"/>
          <ac:spMkLst>
            <pc:docMk/>
            <pc:sldMk cId="2756871327" sldId="258"/>
            <ac:spMk id="8" creationId="{FA66C4A3-791C-476E-859D-5F946B13D9D0}"/>
          </ac:spMkLst>
        </pc:spChg>
        <pc:spChg chg="add mod">
          <ac:chgData name="Dylan Koury" userId="5ccda64b94caded9" providerId="LiveId" clId="{6BE280FB-86C4-4D23-8952-97C8EA4187A0}" dt="2022-04-14T07:04:22.937" v="7047"/>
          <ac:spMkLst>
            <pc:docMk/>
            <pc:sldMk cId="2756871327" sldId="258"/>
            <ac:spMk id="9" creationId="{46099477-780A-43B8-8E38-7BD8FA78B9A5}"/>
          </ac:spMkLst>
        </pc:spChg>
        <pc:picChg chg="mod">
          <ac:chgData name="Dylan Koury" userId="5ccda64b94caded9" providerId="LiveId" clId="{6BE280FB-86C4-4D23-8952-97C8EA4187A0}" dt="2022-04-14T07:03:57.592" v="7043" actId="1076"/>
          <ac:picMkLst>
            <pc:docMk/>
            <pc:sldMk cId="2756871327" sldId="258"/>
            <ac:picMk id="5" creationId="{E5CA41FA-12F4-4B95-912D-C8F08A85BCE6}"/>
          </ac:picMkLst>
        </pc:picChg>
        <pc:picChg chg="add mod">
          <ac:chgData name="Dylan Koury" userId="5ccda64b94caded9" providerId="LiveId" clId="{6BE280FB-86C4-4D23-8952-97C8EA4187A0}" dt="2022-04-13T06:31:50.532" v="2545"/>
          <ac:picMkLst>
            <pc:docMk/>
            <pc:sldMk cId="2756871327" sldId="258"/>
            <ac:picMk id="7" creationId="{86DECD8D-9740-41EF-BA9F-0C287C7D93EC}"/>
          </ac:picMkLst>
        </pc:picChg>
      </pc:sldChg>
      <pc:sldChg chg="addSp delSp modSp mod">
        <pc:chgData name="Dylan Koury" userId="5ccda64b94caded9" providerId="LiveId" clId="{6BE280FB-86C4-4D23-8952-97C8EA4187A0}" dt="2022-04-14T07:33:54.097" v="7459" actId="20577"/>
        <pc:sldMkLst>
          <pc:docMk/>
          <pc:sldMk cId="3025097032" sldId="259"/>
        </pc:sldMkLst>
        <pc:spChg chg="mod">
          <ac:chgData name="Dylan Koury" userId="5ccda64b94caded9" providerId="LiveId" clId="{6BE280FB-86C4-4D23-8952-97C8EA4187A0}" dt="2022-04-14T05:14:26.268" v="5947" actId="20577"/>
          <ac:spMkLst>
            <pc:docMk/>
            <pc:sldMk cId="3025097032" sldId="259"/>
            <ac:spMk id="2" creationId="{03E661BE-BD94-4F1B-BA60-1BA48AF1E2DD}"/>
          </ac:spMkLst>
        </pc:spChg>
        <pc:spChg chg="add mod ord">
          <ac:chgData name="Dylan Koury" userId="5ccda64b94caded9" providerId="LiveId" clId="{6BE280FB-86C4-4D23-8952-97C8EA4187A0}" dt="2022-04-14T05:14:33.140" v="5950" actId="167"/>
          <ac:spMkLst>
            <pc:docMk/>
            <pc:sldMk cId="3025097032" sldId="259"/>
            <ac:spMk id="5" creationId="{128E1859-5B82-4F77-AF52-F88ADD1661AD}"/>
          </ac:spMkLst>
        </pc:spChg>
        <pc:spChg chg="add mod">
          <ac:chgData name="Dylan Koury" userId="5ccda64b94caded9" providerId="LiveId" clId="{6BE280FB-86C4-4D23-8952-97C8EA4187A0}" dt="2022-04-14T07:33:54.097" v="7459" actId="20577"/>
          <ac:spMkLst>
            <pc:docMk/>
            <pc:sldMk cId="3025097032" sldId="259"/>
            <ac:spMk id="6" creationId="{633F230F-BF02-4EC0-A2E5-77F2DE528A25}"/>
          </ac:spMkLst>
        </pc:spChg>
        <pc:spChg chg="add mod">
          <ac:chgData name="Dylan Koury" userId="5ccda64b94caded9" providerId="LiveId" clId="{6BE280FB-86C4-4D23-8952-97C8EA4187A0}" dt="2022-04-14T07:30:03.676" v="7403" actId="1076"/>
          <ac:spMkLst>
            <pc:docMk/>
            <pc:sldMk cId="3025097032" sldId="259"/>
            <ac:spMk id="8" creationId="{4A4D7EF9-3866-4932-AEBA-1C374DFDB662}"/>
          </ac:spMkLst>
        </pc:spChg>
        <pc:spChg chg="add del mod">
          <ac:chgData name="Dylan Koury" userId="5ccda64b94caded9" providerId="LiveId" clId="{6BE280FB-86C4-4D23-8952-97C8EA4187A0}" dt="2022-04-13T06:40:07.470" v="2677" actId="478"/>
          <ac:spMkLst>
            <pc:docMk/>
            <pc:sldMk cId="3025097032" sldId="259"/>
            <ac:spMk id="9" creationId="{F0F3CAF4-B91A-4D26-BDCC-FD34E8F67839}"/>
          </ac:spMkLst>
        </pc:spChg>
        <pc:picChg chg="del mod">
          <ac:chgData name="Dylan Koury" userId="5ccda64b94caded9" providerId="LiveId" clId="{6BE280FB-86C4-4D23-8952-97C8EA4187A0}" dt="2022-04-13T03:54:13.265" v="1298" actId="478"/>
          <ac:picMkLst>
            <pc:docMk/>
            <pc:sldMk cId="3025097032" sldId="259"/>
            <ac:picMk id="5" creationId="{A43FA7CA-A209-433C-B7A9-DBF57F087A9E}"/>
          </ac:picMkLst>
        </pc:picChg>
        <pc:picChg chg="add mod">
          <ac:chgData name="Dylan Koury" userId="5ccda64b94caded9" providerId="LiveId" clId="{6BE280FB-86C4-4D23-8952-97C8EA4187A0}" dt="2022-04-14T05:39:41.188" v="6356" actId="1582"/>
          <ac:picMkLst>
            <pc:docMk/>
            <pc:sldMk cId="3025097032" sldId="259"/>
            <ac:picMk id="7" creationId="{2A058D44-0116-49C7-B4B3-79F5544F4ED5}"/>
          </ac:picMkLst>
        </pc:picChg>
        <pc:picChg chg="add mod">
          <ac:chgData name="Dylan Koury" userId="5ccda64b94caded9" providerId="LiveId" clId="{6BE280FB-86C4-4D23-8952-97C8EA4187A0}" dt="2022-04-13T06:31:40.658" v="2540"/>
          <ac:picMkLst>
            <pc:docMk/>
            <pc:sldMk cId="3025097032" sldId="259"/>
            <ac:picMk id="10" creationId="{C275F971-C858-421A-B1C2-450F79A7AC5B}"/>
          </ac:picMkLst>
        </pc:picChg>
      </pc:sldChg>
      <pc:sldChg chg="addSp delSp modSp mod">
        <pc:chgData name="Dylan Koury" userId="5ccda64b94caded9" providerId="LiveId" clId="{6BE280FB-86C4-4D23-8952-97C8EA4187A0}" dt="2022-04-14T15:57:19.651" v="7569" actId="20577"/>
        <pc:sldMkLst>
          <pc:docMk/>
          <pc:sldMk cId="772087340" sldId="260"/>
        </pc:sldMkLst>
        <pc:spChg chg="mod">
          <ac:chgData name="Dylan Koury" userId="5ccda64b94caded9" providerId="LiveId" clId="{6BE280FB-86C4-4D23-8952-97C8EA4187A0}" dt="2022-04-14T05:14:04.730" v="5938" actId="14100"/>
          <ac:spMkLst>
            <pc:docMk/>
            <pc:sldMk cId="772087340" sldId="260"/>
            <ac:spMk id="2" creationId="{FE09481A-16BA-44DB-B383-6648FB508175}"/>
          </ac:spMkLst>
        </pc:spChg>
        <pc:spChg chg="add mod ord">
          <ac:chgData name="Dylan Koury" userId="5ccda64b94caded9" providerId="LiveId" clId="{6BE280FB-86C4-4D23-8952-97C8EA4187A0}" dt="2022-04-14T05:14:08.596" v="5939" actId="14100"/>
          <ac:spMkLst>
            <pc:docMk/>
            <pc:sldMk cId="772087340" sldId="260"/>
            <ac:spMk id="5" creationId="{685713F2-BEBB-4AD7-B314-679BED1CC8BF}"/>
          </ac:spMkLst>
        </pc:spChg>
        <pc:spChg chg="add mod">
          <ac:chgData name="Dylan Koury" userId="5ccda64b94caded9" providerId="LiveId" clId="{6BE280FB-86C4-4D23-8952-97C8EA4187A0}" dt="2022-04-14T15:57:19.651" v="7569" actId="20577"/>
          <ac:spMkLst>
            <pc:docMk/>
            <pc:sldMk cId="772087340" sldId="260"/>
            <ac:spMk id="6" creationId="{CAAC420C-1714-459A-92EB-282A7AA2FDB1}"/>
          </ac:spMkLst>
        </pc:spChg>
        <pc:spChg chg="add mod">
          <ac:chgData name="Dylan Koury" userId="5ccda64b94caded9" providerId="LiveId" clId="{6BE280FB-86C4-4D23-8952-97C8EA4187A0}" dt="2022-04-14T07:29:57.707" v="7402" actId="1076"/>
          <ac:spMkLst>
            <pc:docMk/>
            <pc:sldMk cId="772087340" sldId="260"/>
            <ac:spMk id="7" creationId="{3F8AAD6C-CF16-450B-AE1F-7AD6E4598641}"/>
          </ac:spMkLst>
        </pc:spChg>
        <pc:spChg chg="add del mod">
          <ac:chgData name="Dylan Koury" userId="5ccda64b94caded9" providerId="LiveId" clId="{6BE280FB-86C4-4D23-8952-97C8EA4187A0}" dt="2022-04-13T04:02:00.654" v="1305" actId="478"/>
          <ac:spMkLst>
            <pc:docMk/>
            <pc:sldMk cId="772087340" sldId="260"/>
            <ac:spMk id="9" creationId="{C0B59D32-B7DA-450D-84C3-F8132535E63A}"/>
          </ac:spMkLst>
        </pc:spChg>
        <pc:picChg chg="del">
          <ac:chgData name="Dylan Koury" userId="5ccda64b94caded9" providerId="LiveId" clId="{6BE280FB-86C4-4D23-8952-97C8EA4187A0}" dt="2022-04-13T04:01:54.323" v="1304" actId="478"/>
          <ac:picMkLst>
            <pc:docMk/>
            <pc:sldMk cId="772087340" sldId="260"/>
            <ac:picMk id="5" creationId="{730778EE-DFAC-4E28-894E-7AD2C7018169}"/>
          </ac:picMkLst>
        </pc:picChg>
        <pc:picChg chg="del">
          <ac:chgData name="Dylan Koury" userId="5ccda64b94caded9" providerId="LiveId" clId="{6BE280FB-86C4-4D23-8952-97C8EA4187A0}" dt="2022-04-13T04:02:01.993" v="1306" actId="478"/>
          <ac:picMkLst>
            <pc:docMk/>
            <pc:sldMk cId="772087340" sldId="260"/>
            <ac:picMk id="7" creationId="{925F8868-131F-4B50-B829-3B63124A0AD2}"/>
          </ac:picMkLst>
        </pc:picChg>
        <pc:picChg chg="add mod">
          <ac:chgData name="Dylan Koury" userId="5ccda64b94caded9" providerId="LiveId" clId="{6BE280FB-86C4-4D23-8952-97C8EA4187A0}" dt="2022-04-14T05:39:49.347" v="6357" actId="1582"/>
          <ac:picMkLst>
            <pc:docMk/>
            <pc:sldMk cId="772087340" sldId="260"/>
            <ac:picMk id="11" creationId="{020BF9A8-B260-482C-BB4A-18D922A15E0C}"/>
          </ac:picMkLst>
        </pc:picChg>
        <pc:picChg chg="add mod">
          <ac:chgData name="Dylan Koury" userId="5ccda64b94caded9" providerId="LiveId" clId="{6BE280FB-86C4-4D23-8952-97C8EA4187A0}" dt="2022-04-13T06:31:42.613" v="2541"/>
          <ac:picMkLst>
            <pc:docMk/>
            <pc:sldMk cId="772087340" sldId="260"/>
            <ac:picMk id="12" creationId="{C485996C-AE27-485F-AA85-0D5BF7A662B5}"/>
          </ac:picMkLst>
        </pc:picChg>
      </pc:sldChg>
      <pc:sldChg chg="addSp modSp mod">
        <pc:chgData name="Dylan Koury" userId="5ccda64b94caded9" providerId="LiveId" clId="{6BE280FB-86C4-4D23-8952-97C8EA4187A0}" dt="2022-04-14T05:39:56.763" v="6358" actId="1582"/>
        <pc:sldMkLst>
          <pc:docMk/>
          <pc:sldMk cId="3188573508" sldId="261"/>
        </pc:sldMkLst>
        <pc:spChg chg="mod">
          <ac:chgData name="Dylan Koury" userId="5ccda64b94caded9" providerId="LiveId" clId="{6BE280FB-86C4-4D23-8952-97C8EA4187A0}" dt="2022-04-13T06:26:45.619" v="2508" actId="2711"/>
          <ac:spMkLst>
            <pc:docMk/>
            <pc:sldMk cId="3188573508" sldId="261"/>
            <ac:spMk id="2" creationId="{F05697BF-B68A-42D8-AC00-7D8D3360B003}"/>
          </ac:spMkLst>
        </pc:spChg>
        <pc:spChg chg="add mod ord">
          <ac:chgData name="Dylan Koury" userId="5ccda64b94caded9" providerId="LiveId" clId="{6BE280FB-86C4-4D23-8952-97C8EA4187A0}" dt="2022-04-14T05:13:43.594" v="5926" actId="167"/>
          <ac:spMkLst>
            <pc:docMk/>
            <pc:sldMk cId="3188573508" sldId="261"/>
            <ac:spMk id="7" creationId="{267C43A1-EE5C-44C0-AF46-C0B72421620C}"/>
          </ac:spMkLst>
        </pc:spChg>
        <pc:picChg chg="mod">
          <ac:chgData name="Dylan Koury" userId="5ccda64b94caded9" providerId="LiveId" clId="{6BE280FB-86C4-4D23-8952-97C8EA4187A0}" dt="2022-04-14T05:39:56.763" v="6358" actId="1582"/>
          <ac:picMkLst>
            <pc:docMk/>
            <pc:sldMk cId="3188573508" sldId="261"/>
            <ac:picMk id="5" creationId="{A4EB4D2C-6A81-43F5-A7A5-63E2A5DED3E9}"/>
          </ac:picMkLst>
        </pc:picChg>
        <pc:picChg chg="add mod">
          <ac:chgData name="Dylan Koury" userId="5ccda64b94caded9" providerId="LiveId" clId="{6BE280FB-86C4-4D23-8952-97C8EA4187A0}" dt="2022-04-13T06:31:45.293" v="2542"/>
          <ac:picMkLst>
            <pc:docMk/>
            <pc:sldMk cId="3188573508" sldId="261"/>
            <ac:picMk id="6" creationId="{BB6E727B-305C-4B99-88C1-9F8E6E7C2403}"/>
          </ac:picMkLst>
        </pc:picChg>
      </pc:sldChg>
      <pc:sldChg chg="addSp delSp modSp mod modNotesTx">
        <pc:chgData name="Dylan Koury" userId="5ccda64b94caded9" providerId="LiveId" clId="{6BE280FB-86C4-4D23-8952-97C8EA4187A0}" dt="2022-04-14T07:00:12.405" v="6999" actId="20577"/>
        <pc:sldMkLst>
          <pc:docMk/>
          <pc:sldMk cId="979118424" sldId="262"/>
        </pc:sldMkLst>
        <pc:spChg chg="mod">
          <ac:chgData name="Dylan Koury" userId="5ccda64b94caded9" providerId="LiveId" clId="{6BE280FB-86C4-4D23-8952-97C8EA4187A0}" dt="2022-04-13T06:22:29.379" v="2462" actId="207"/>
          <ac:spMkLst>
            <pc:docMk/>
            <pc:sldMk cId="979118424" sldId="262"/>
            <ac:spMk id="2" creationId="{BA016D8A-358B-4F18-A41E-050AFFCE3C12}"/>
          </ac:spMkLst>
        </pc:spChg>
        <pc:spChg chg="del mod">
          <ac:chgData name="Dylan Koury" userId="5ccda64b94caded9" providerId="LiveId" clId="{6BE280FB-86C4-4D23-8952-97C8EA4187A0}" dt="2022-04-14T04:46:59.819" v="5421" actId="478"/>
          <ac:spMkLst>
            <pc:docMk/>
            <pc:sldMk cId="979118424" sldId="262"/>
            <ac:spMk id="3" creationId="{E2900694-DAB5-405F-86B6-B733332729FE}"/>
          </ac:spMkLst>
        </pc:spChg>
        <pc:spChg chg="add mod ord">
          <ac:chgData name="Dylan Koury" userId="5ccda64b94caded9" providerId="LiveId" clId="{6BE280FB-86C4-4D23-8952-97C8EA4187A0}" dt="2022-04-14T06:54:48.770" v="6985" actId="1076"/>
          <ac:spMkLst>
            <pc:docMk/>
            <pc:sldMk cId="979118424" sldId="262"/>
            <ac:spMk id="5" creationId="{7C1FD1A5-1AA7-4BFB-86DC-3CC5D12EE5C0}"/>
          </ac:spMkLst>
        </pc:spChg>
        <pc:spChg chg="add mod">
          <ac:chgData name="Dylan Koury" userId="5ccda64b94caded9" providerId="LiveId" clId="{6BE280FB-86C4-4D23-8952-97C8EA4187A0}" dt="2022-04-14T06:54:21.154" v="6983" actId="1076"/>
          <ac:spMkLst>
            <pc:docMk/>
            <pc:sldMk cId="979118424" sldId="262"/>
            <ac:spMk id="6" creationId="{37B10A13-8834-44F0-B358-F8F56611DD80}"/>
          </ac:spMkLst>
        </pc:spChg>
        <pc:spChg chg="add mod">
          <ac:chgData name="Dylan Koury" userId="5ccda64b94caded9" providerId="LiveId" clId="{6BE280FB-86C4-4D23-8952-97C8EA4187A0}" dt="2022-04-14T06:54:16.623" v="6982" actId="1076"/>
          <ac:spMkLst>
            <pc:docMk/>
            <pc:sldMk cId="979118424" sldId="262"/>
            <ac:spMk id="7" creationId="{CB140BAF-D31E-4485-A529-2D0FAAE8BAF3}"/>
          </ac:spMkLst>
        </pc:spChg>
        <pc:spChg chg="add mod">
          <ac:chgData name="Dylan Koury" userId="5ccda64b94caded9" providerId="LiveId" clId="{6BE280FB-86C4-4D23-8952-97C8EA4187A0}" dt="2022-04-14T06:54:44.573" v="6984" actId="1076"/>
          <ac:spMkLst>
            <pc:docMk/>
            <pc:sldMk cId="979118424" sldId="262"/>
            <ac:spMk id="8" creationId="{556C684B-FA26-4FF3-80E3-FF254E83F612}"/>
          </ac:spMkLst>
        </pc:spChg>
        <pc:spChg chg="add mod">
          <ac:chgData name="Dylan Koury" userId="5ccda64b94caded9" providerId="LiveId" clId="{6BE280FB-86C4-4D23-8952-97C8EA4187A0}" dt="2022-04-14T05:23:17.562" v="6022" actId="1076"/>
          <ac:spMkLst>
            <pc:docMk/>
            <pc:sldMk cId="979118424" sldId="262"/>
            <ac:spMk id="9" creationId="{862EDA24-69BC-4271-9A3F-D0F2F09C5945}"/>
          </ac:spMkLst>
        </pc:spChg>
        <pc:spChg chg="add mod">
          <ac:chgData name="Dylan Koury" userId="5ccda64b94caded9" providerId="LiveId" clId="{6BE280FB-86C4-4D23-8952-97C8EA4187A0}" dt="2022-04-14T07:00:12.405" v="6999" actId="20577"/>
          <ac:spMkLst>
            <pc:docMk/>
            <pc:sldMk cId="979118424" sldId="262"/>
            <ac:spMk id="10" creationId="{446ACF6D-6838-4F5B-9FAF-EBD170614C89}"/>
          </ac:spMkLst>
        </pc:spChg>
        <pc:spChg chg="add del mod">
          <ac:chgData name="Dylan Koury" userId="5ccda64b94caded9" providerId="LiveId" clId="{6BE280FB-86C4-4D23-8952-97C8EA4187A0}" dt="2022-04-14T04:47:02.852" v="5422" actId="478"/>
          <ac:spMkLst>
            <pc:docMk/>
            <pc:sldMk cId="979118424" sldId="262"/>
            <ac:spMk id="12" creationId="{D7862C85-6C2E-42A7-A3C1-FD7B5814AE10}"/>
          </ac:spMkLst>
        </pc:spChg>
        <pc:spChg chg="add mod ord">
          <ac:chgData name="Dylan Koury" userId="5ccda64b94caded9" providerId="LiveId" clId="{6BE280FB-86C4-4D23-8952-97C8EA4187A0}" dt="2022-04-14T05:17:41.717" v="5988" actId="167"/>
          <ac:spMkLst>
            <pc:docMk/>
            <pc:sldMk cId="979118424" sldId="262"/>
            <ac:spMk id="13" creationId="{351DA159-DD34-4773-93BB-13E3B25E2C32}"/>
          </ac:spMkLst>
        </pc:spChg>
        <pc:picChg chg="add mod">
          <ac:chgData name="Dylan Koury" userId="5ccda64b94caded9" providerId="LiveId" clId="{6BE280FB-86C4-4D23-8952-97C8EA4187A0}" dt="2022-04-13T06:31:22.336" v="2533"/>
          <ac:picMkLst>
            <pc:docMk/>
            <pc:sldMk cId="979118424" sldId="262"/>
            <ac:picMk id="4" creationId="{E0166743-7AB3-44B6-A5DC-9399FA095D72}"/>
          </ac:picMkLst>
        </pc:picChg>
      </pc:sldChg>
      <pc:sldChg chg="addSp delSp modSp mod">
        <pc:chgData name="Dylan Koury" userId="5ccda64b94caded9" providerId="LiveId" clId="{6BE280FB-86C4-4D23-8952-97C8EA4187A0}" dt="2022-04-14T05:23:42.533" v="6024" actId="1076"/>
        <pc:sldMkLst>
          <pc:docMk/>
          <pc:sldMk cId="548907260" sldId="263"/>
        </pc:sldMkLst>
        <pc:spChg chg="mod">
          <ac:chgData name="Dylan Koury" userId="5ccda64b94caded9" providerId="LiveId" clId="{6BE280FB-86C4-4D23-8952-97C8EA4187A0}" dt="2022-04-13T06:25:51.126" v="2497" actId="2711"/>
          <ac:spMkLst>
            <pc:docMk/>
            <pc:sldMk cId="548907260" sldId="263"/>
            <ac:spMk id="2" creationId="{65D9E063-D03D-430F-874E-C95D4E730E04}"/>
          </ac:spMkLst>
        </pc:spChg>
        <pc:spChg chg="del mod">
          <ac:chgData name="Dylan Koury" userId="5ccda64b94caded9" providerId="LiveId" clId="{6BE280FB-86C4-4D23-8952-97C8EA4187A0}" dt="2022-04-14T05:00:53.007" v="5730" actId="478"/>
          <ac:spMkLst>
            <pc:docMk/>
            <pc:sldMk cId="548907260" sldId="263"/>
            <ac:spMk id="3" creationId="{A212C4C3-E196-4B9E-8DB7-F02E53EEE282}"/>
          </ac:spMkLst>
        </pc:spChg>
        <pc:spChg chg="add mod">
          <ac:chgData name="Dylan Koury" userId="5ccda64b94caded9" providerId="LiveId" clId="{6BE280FB-86C4-4D23-8952-97C8EA4187A0}" dt="2022-04-14T05:23:37.541" v="6023" actId="1076"/>
          <ac:spMkLst>
            <pc:docMk/>
            <pc:sldMk cId="548907260" sldId="263"/>
            <ac:spMk id="5" creationId="{0B57859C-83B3-45E7-8D25-7E53157B04F5}"/>
          </ac:spMkLst>
        </pc:spChg>
        <pc:spChg chg="add mod">
          <ac:chgData name="Dylan Koury" userId="5ccda64b94caded9" providerId="LiveId" clId="{6BE280FB-86C4-4D23-8952-97C8EA4187A0}" dt="2022-04-14T05:02:42.181" v="5798" actId="1076"/>
          <ac:spMkLst>
            <pc:docMk/>
            <pc:sldMk cId="548907260" sldId="263"/>
            <ac:spMk id="6" creationId="{86430E8C-A51B-4DCC-A626-13CDB498DB56}"/>
          </ac:spMkLst>
        </pc:spChg>
        <pc:spChg chg="add mod">
          <ac:chgData name="Dylan Koury" userId="5ccda64b94caded9" providerId="LiveId" clId="{6BE280FB-86C4-4D23-8952-97C8EA4187A0}" dt="2022-04-14T05:23:42.533" v="6024" actId="1076"/>
          <ac:spMkLst>
            <pc:docMk/>
            <pc:sldMk cId="548907260" sldId="263"/>
            <ac:spMk id="7" creationId="{1DA6E09C-866B-4E4B-9406-8C9B5E125B9D}"/>
          </ac:spMkLst>
        </pc:spChg>
        <pc:spChg chg="add mod">
          <ac:chgData name="Dylan Koury" userId="5ccda64b94caded9" providerId="LiveId" clId="{6BE280FB-86C4-4D23-8952-97C8EA4187A0}" dt="2022-04-14T05:05:54.582" v="5820" actId="255"/>
          <ac:spMkLst>
            <pc:docMk/>
            <pc:sldMk cId="548907260" sldId="263"/>
            <ac:spMk id="8" creationId="{8CB263BE-5DC7-469E-9296-2041024BDD44}"/>
          </ac:spMkLst>
        </pc:spChg>
        <pc:spChg chg="add del mod">
          <ac:chgData name="Dylan Koury" userId="5ccda64b94caded9" providerId="LiveId" clId="{6BE280FB-86C4-4D23-8952-97C8EA4187A0}" dt="2022-04-14T05:00:56.216" v="5731" actId="478"/>
          <ac:spMkLst>
            <pc:docMk/>
            <pc:sldMk cId="548907260" sldId="263"/>
            <ac:spMk id="10" creationId="{75DBF409-2CC1-45B5-A4B5-F7EABB82AB9F}"/>
          </ac:spMkLst>
        </pc:spChg>
        <pc:spChg chg="add mod">
          <ac:chgData name="Dylan Koury" userId="5ccda64b94caded9" providerId="LiveId" clId="{6BE280FB-86C4-4D23-8952-97C8EA4187A0}" dt="2022-04-14T05:02:50.180" v="5800" actId="1076"/>
          <ac:spMkLst>
            <pc:docMk/>
            <pc:sldMk cId="548907260" sldId="263"/>
            <ac:spMk id="11" creationId="{78DACE99-9CAB-4284-9882-7586CAAE858B}"/>
          </ac:spMkLst>
        </pc:spChg>
        <pc:spChg chg="add mod">
          <ac:chgData name="Dylan Koury" userId="5ccda64b94caded9" providerId="LiveId" clId="{6BE280FB-86C4-4D23-8952-97C8EA4187A0}" dt="2022-04-14T05:03:05.071" v="5805" actId="20577"/>
          <ac:spMkLst>
            <pc:docMk/>
            <pc:sldMk cId="548907260" sldId="263"/>
            <ac:spMk id="12" creationId="{5605E1C3-D6C4-4B80-A743-2112518DBF03}"/>
          </ac:spMkLst>
        </pc:spChg>
        <pc:spChg chg="add mod ord">
          <ac:chgData name="Dylan Koury" userId="5ccda64b94caded9" providerId="LiveId" clId="{6BE280FB-86C4-4D23-8952-97C8EA4187A0}" dt="2022-04-14T05:15:03.502" v="5955" actId="167"/>
          <ac:spMkLst>
            <pc:docMk/>
            <pc:sldMk cId="548907260" sldId="263"/>
            <ac:spMk id="13" creationId="{222D39C1-848A-44DD-A0CF-A9E6A1B5F449}"/>
          </ac:spMkLst>
        </pc:spChg>
        <pc:picChg chg="add mod">
          <ac:chgData name="Dylan Koury" userId="5ccda64b94caded9" providerId="LiveId" clId="{6BE280FB-86C4-4D23-8952-97C8EA4187A0}" dt="2022-04-13T06:31:38.723" v="2539"/>
          <ac:picMkLst>
            <pc:docMk/>
            <pc:sldMk cId="548907260" sldId="263"/>
            <ac:picMk id="4" creationId="{BDA8AB6E-1F35-4666-B077-B54267793E1D}"/>
          </ac:picMkLst>
        </pc:picChg>
      </pc:sldChg>
      <pc:sldChg chg="addSp delSp modSp mod modNotesTx">
        <pc:chgData name="Dylan Koury" userId="5ccda64b94caded9" providerId="LiveId" clId="{6BE280FB-86C4-4D23-8952-97C8EA4187A0}" dt="2022-04-14T13:10:29.361" v="7565" actId="255"/>
        <pc:sldMkLst>
          <pc:docMk/>
          <pc:sldMk cId="2497150132" sldId="264"/>
        </pc:sldMkLst>
        <pc:spChg chg="mod">
          <ac:chgData name="Dylan Koury" userId="5ccda64b94caded9" providerId="LiveId" clId="{6BE280FB-86C4-4D23-8952-97C8EA4187A0}" dt="2022-04-13T06:24:39.297" v="2482" actId="2711"/>
          <ac:spMkLst>
            <pc:docMk/>
            <pc:sldMk cId="2497150132" sldId="264"/>
            <ac:spMk id="2" creationId="{0E818AA7-FB68-48B9-A60C-168BE124D9BE}"/>
          </ac:spMkLst>
        </pc:spChg>
        <pc:spChg chg="add mod">
          <ac:chgData name="Dylan Koury" userId="5ccda64b94caded9" providerId="LiveId" clId="{6BE280FB-86C4-4D23-8952-97C8EA4187A0}" dt="2022-04-14T13:06:24.331" v="7489" actId="2085"/>
          <ac:spMkLst>
            <pc:docMk/>
            <pc:sldMk cId="2497150132" sldId="264"/>
            <ac:spMk id="3" creationId="{7F693C81-DFEF-488B-B6A8-49C79F511546}"/>
          </ac:spMkLst>
        </pc:spChg>
        <pc:spChg chg="mod">
          <ac:chgData name="Dylan Koury" userId="5ccda64b94caded9" providerId="LiveId" clId="{6BE280FB-86C4-4D23-8952-97C8EA4187A0}" dt="2022-04-13T06:25:07.051" v="2488" actId="207"/>
          <ac:spMkLst>
            <pc:docMk/>
            <pc:sldMk cId="2497150132" sldId="264"/>
            <ac:spMk id="4" creationId="{C5A0E744-53A6-43A9-B424-F5A929A16B66}"/>
          </ac:spMkLst>
        </pc:spChg>
        <pc:spChg chg="add mod">
          <ac:chgData name="Dylan Koury" userId="5ccda64b94caded9" providerId="LiveId" clId="{6BE280FB-86C4-4D23-8952-97C8EA4187A0}" dt="2022-04-14T13:09:50.240" v="7560" actId="1076"/>
          <ac:spMkLst>
            <pc:docMk/>
            <pc:sldMk cId="2497150132" sldId="264"/>
            <ac:spMk id="5" creationId="{2E16A346-60BA-46FE-8D4F-D06FCE1B647E}"/>
          </ac:spMkLst>
        </pc:spChg>
        <pc:spChg chg="del mod">
          <ac:chgData name="Dylan Koury" userId="5ccda64b94caded9" providerId="LiveId" clId="{6BE280FB-86C4-4D23-8952-97C8EA4187A0}" dt="2022-04-13T06:34:12.733" v="2564" actId="478"/>
          <ac:spMkLst>
            <pc:docMk/>
            <pc:sldMk cId="2497150132" sldId="264"/>
            <ac:spMk id="5" creationId="{4B2DA7E7-7D56-49F4-9E57-200EA9AF5A19}"/>
          </ac:spMkLst>
        </pc:spChg>
        <pc:spChg chg="mod">
          <ac:chgData name="Dylan Koury" userId="5ccda64b94caded9" providerId="LiveId" clId="{6BE280FB-86C4-4D23-8952-97C8EA4187A0}" dt="2022-04-13T06:25:12.740" v="2489" actId="207"/>
          <ac:spMkLst>
            <pc:docMk/>
            <pc:sldMk cId="2497150132" sldId="264"/>
            <ac:spMk id="6" creationId="{3D9B242D-26EA-4B6E-98D1-9D22C2FC3AA6}"/>
          </ac:spMkLst>
        </pc:spChg>
        <pc:spChg chg="del mod">
          <ac:chgData name="Dylan Koury" userId="5ccda64b94caded9" providerId="LiveId" clId="{6BE280FB-86C4-4D23-8952-97C8EA4187A0}" dt="2022-04-13T06:34:19.878" v="2566" actId="478"/>
          <ac:spMkLst>
            <pc:docMk/>
            <pc:sldMk cId="2497150132" sldId="264"/>
            <ac:spMk id="7" creationId="{DB8F505D-BB16-4DB6-85F5-316D3CB7A687}"/>
          </ac:spMkLst>
        </pc:spChg>
        <pc:spChg chg="add mod">
          <ac:chgData name="Dylan Koury" userId="5ccda64b94caded9" providerId="LiveId" clId="{6BE280FB-86C4-4D23-8952-97C8EA4187A0}" dt="2022-04-13T06:35:26.376" v="2646" actId="114"/>
          <ac:spMkLst>
            <pc:docMk/>
            <pc:sldMk cId="2497150132" sldId="264"/>
            <ac:spMk id="8" creationId="{71924AB0-7B5B-4A1C-A08F-68AE2B548CDC}"/>
          </ac:spMkLst>
        </pc:spChg>
        <pc:spChg chg="add mod ord">
          <ac:chgData name="Dylan Koury" userId="5ccda64b94caded9" providerId="LiveId" clId="{6BE280FB-86C4-4D23-8952-97C8EA4187A0}" dt="2022-04-14T05:15:21.768" v="5961" actId="167"/>
          <ac:spMkLst>
            <pc:docMk/>
            <pc:sldMk cId="2497150132" sldId="264"/>
            <ac:spMk id="9" creationId="{87669963-F10F-49E1-8AF3-859AB1FF202F}"/>
          </ac:spMkLst>
        </pc:spChg>
        <pc:spChg chg="add mod">
          <ac:chgData name="Dylan Koury" userId="5ccda64b94caded9" providerId="LiveId" clId="{6BE280FB-86C4-4D23-8952-97C8EA4187A0}" dt="2022-04-14T13:06:33.474" v="7491" actId="1076"/>
          <ac:spMkLst>
            <pc:docMk/>
            <pc:sldMk cId="2497150132" sldId="264"/>
            <ac:spMk id="11" creationId="{A7A791B0-3141-4C41-8373-6D32ECB7756E}"/>
          </ac:spMkLst>
        </pc:spChg>
        <pc:spChg chg="add mod">
          <ac:chgData name="Dylan Koury" userId="5ccda64b94caded9" providerId="LiveId" clId="{6BE280FB-86C4-4D23-8952-97C8EA4187A0}" dt="2022-04-14T13:06:46.506" v="7494" actId="1076"/>
          <ac:spMkLst>
            <pc:docMk/>
            <pc:sldMk cId="2497150132" sldId="264"/>
            <ac:spMk id="14" creationId="{044A8606-4785-4EF6-B0DB-6C43CCBD2C3C}"/>
          </ac:spMkLst>
        </pc:spChg>
        <pc:spChg chg="add del mod">
          <ac:chgData name="Dylan Koury" userId="5ccda64b94caded9" providerId="LiveId" clId="{6BE280FB-86C4-4D23-8952-97C8EA4187A0}" dt="2022-04-13T06:34:16.015" v="2565" actId="478"/>
          <ac:spMkLst>
            <pc:docMk/>
            <pc:sldMk cId="2497150132" sldId="264"/>
            <ac:spMk id="15" creationId="{0E71CACB-536B-44BE-BEF2-F70DAA586B05}"/>
          </ac:spMkLst>
        </pc:spChg>
        <pc:spChg chg="add mod">
          <ac:chgData name="Dylan Koury" userId="5ccda64b94caded9" providerId="LiveId" clId="{6BE280FB-86C4-4D23-8952-97C8EA4187A0}" dt="2022-04-14T13:06:52.632" v="7496" actId="1076"/>
          <ac:spMkLst>
            <pc:docMk/>
            <pc:sldMk cId="2497150132" sldId="264"/>
            <ac:spMk id="15" creationId="{C5622D40-ECB9-49DB-8187-D9E5336A0FA0}"/>
          </ac:spMkLst>
        </pc:spChg>
        <pc:spChg chg="add mod">
          <ac:chgData name="Dylan Koury" userId="5ccda64b94caded9" providerId="LiveId" clId="{6BE280FB-86C4-4D23-8952-97C8EA4187A0}" dt="2022-04-14T13:07:08.607" v="7499" actId="1076"/>
          <ac:spMkLst>
            <pc:docMk/>
            <pc:sldMk cId="2497150132" sldId="264"/>
            <ac:spMk id="16" creationId="{301F6F15-7B99-4ABC-A100-3C3886E8BB87}"/>
          </ac:spMkLst>
        </pc:spChg>
        <pc:spChg chg="add del mod">
          <ac:chgData name="Dylan Koury" userId="5ccda64b94caded9" providerId="LiveId" clId="{6BE280FB-86C4-4D23-8952-97C8EA4187A0}" dt="2022-04-13T06:34:22.415" v="2567" actId="478"/>
          <ac:spMkLst>
            <pc:docMk/>
            <pc:sldMk cId="2497150132" sldId="264"/>
            <ac:spMk id="17" creationId="{79C1AA29-370D-4A65-B0B4-6D7F1E40824B}"/>
          </ac:spMkLst>
        </pc:spChg>
        <pc:spChg chg="add del mod">
          <ac:chgData name="Dylan Koury" userId="5ccda64b94caded9" providerId="LiveId" clId="{6BE280FB-86C4-4D23-8952-97C8EA4187A0}" dt="2022-04-14T13:09:55.849" v="7562" actId="478"/>
          <ac:spMkLst>
            <pc:docMk/>
            <pc:sldMk cId="2497150132" sldId="264"/>
            <ac:spMk id="17" creationId="{D1CE077E-1FF1-403C-8DEE-69A858A0BDAE}"/>
          </ac:spMkLst>
        </pc:spChg>
        <pc:spChg chg="add del mod ord">
          <ac:chgData name="Dylan Koury" userId="5ccda64b94caded9" providerId="LiveId" clId="{6BE280FB-86C4-4D23-8952-97C8EA4187A0}" dt="2022-04-13T06:37:17.711" v="2665" actId="21"/>
          <ac:spMkLst>
            <pc:docMk/>
            <pc:sldMk cId="2497150132" sldId="264"/>
            <ac:spMk id="18" creationId="{3677A16F-A34E-4F32-8701-57842A7D186B}"/>
          </ac:spMkLst>
        </pc:spChg>
        <pc:spChg chg="add mod">
          <ac:chgData name="Dylan Koury" userId="5ccda64b94caded9" providerId="LiveId" clId="{6BE280FB-86C4-4D23-8952-97C8EA4187A0}" dt="2022-04-14T13:10:25.253" v="7564" actId="255"/>
          <ac:spMkLst>
            <pc:docMk/>
            <pc:sldMk cId="2497150132" sldId="264"/>
            <ac:spMk id="18" creationId="{5BA58197-FB9E-4F0F-837F-AC959CF98DD3}"/>
          </ac:spMkLst>
        </pc:spChg>
        <pc:spChg chg="add mod">
          <ac:chgData name="Dylan Koury" userId="5ccda64b94caded9" providerId="LiveId" clId="{6BE280FB-86C4-4D23-8952-97C8EA4187A0}" dt="2022-04-14T13:10:29.361" v="7565" actId="255"/>
          <ac:spMkLst>
            <pc:docMk/>
            <pc:sldMk cId="2497150132" sldId="264"/>
            <ac:spMk id="19" creationId="{B09E35BB-D33A-4B40-9CAA-A322CBB0669E}"/>
          </ac:spMkLst>
        </pc:spChg>
        <pc:spChg chg="add mod">
          <ac:chgData name="Dylan Koury" userId="5ccda64b94caded9" providerId="LiveId" clId="{6BE280FB-86C4-4D23-8952-97C8EA4187A0}" dt="2022-04-14T13:10:14.589" v="7563" actId="1076"/>
          <ac:spMkLst>
            <pc:docMk/>
            <pc:sldMk cId="2497150132" sldId="264"/>
            <ac:spMk id="20" creationId="{BB409460-9E25-411D-9DCF-4408EFF88092}"/>
          </ac:spMkLst>
        </pc:spChg>
        <pc:picChg chg="add mod ord modCrop">
          <ac:chgData name="Dylan Koury" userId="5ccda64b94caded9" providerId="LiveId" clId="{6BE280FB-86C4-4D23-8952-97C8EA4187A0}" dt="2022-04-13T06:24:49.795" v="2486" actId="1582"/>
          <ac:picMkLst>
            <pc:docMk/>
            <pc:sldMk cId="2497150132" sldId="264"/>
            <ac:picMk id="10" creationId="{0D2DBF97-020F-4B7E-94DD-9F5FB5E4A88B}"/>
          </ac:picMkLst>
        </pc:picChg>
        <pc:picChg chg="add mod ord modCrop">
          <ac:chgData name="Dylan Koury" userId="5ccda64b94caded9" providerId="LiveId" clId="{6BE280FB-86C4-4D23-8952-97C8EA4187A0}" dt="2022-04-13T06:35:45.525" v="2648" actId="14100"/>
          <ac:picMkLst>
            <pc:docMk/>
            <pc:sldMk cId="2497150132" sldId="264"/>
            <ac:picMk id="12" creationId="{9B9E5E79-D0B2-46DE-BC45-D5F2B4C79A27}"/>
          </ac:picMkLst>
        </pc:picChg>
        <pc:picChg chg="add mod">
          <ac:chgData name="Dylan Koury" userId="5ccda64b94caded9" providerId="LiveId" clId="{6BE280FB-86C4-4D23-8952-97C8EA4187A0}" dt="2022-04-13T06:36:41.196" v="2660" actId="1076"/>
          <ac:picMkLst>
            <pc:docMk/>
            <pc:sldMk cId="2497150132" sldId="264"/>
            <ac:picMk id="13" creationId="{4A800D1C-DC5A-496C-A240-9DBCDCAB836D}"/>
          </ac:picMkLst>
        </pc:picChg>
      </pc:sldChg>
      <pc:sldChg chg="addSp modSp new mod">
        <pc:chgData name="Dylan Koury" userId="5ccda64b94caded9" providerId="LiveId" clId="{6BE280FB-86C4-4D23-8952-97C8EA4187A0}" dt="2022-04-14T06:58:45.484" v="6989" actId="114"/>
        <pc:sldMkLst>
          <pc:docMk/>
          <pc:sldMk cId="1151625221" sldId="265"/>
        </pc:sldMkLst>
        <pc:spChg chg="mod">
          <ac:chgData name="Dylan Koury" userId="5ccda64b94caded9" providerId="LiveId" clId="{6BE280FB-86C4-4D23-8952-97C8EA4187A0}" dt="2022-04-13T06:27:01.188" v="2512" actId="2711"/>
          <ac:spMkLst>
            <pc:docMk/>
            <pc:sldMk cId="1151625221" sldId="265"/>
            <ac:spMk id="2" creationId="{3DD48F5A-255B-492E-815A-B0C67453C39D}"/>
          </ac:spMkLst>
        </pc:spChg>
        <pc:spChg chg="mod">
          <ac:chgData name="Dylan Koury" userId="5ccda64b94caded9" providerId="LiveId" clId="{6BE280FB-86C4-4D23-8952-97C8EA4187A0}" dt="2022-04-14T06:58:45.484" v="6989" actId="114"/>
          <ac:spMkLst>
            <pc:docMk/>
            <pc:sldMk cId="1151625221" sldId="265"/>
            <ac:spMk id="3" creationId="{2DBFC027-BAEF-4C5E-A1B4-374A5533F54B}"/>
          </ac:spMkLst>
        </pc:spChg>
        <pc:spChg chg="add mod">
          <ac:chgData name="Dylan Koury" userId="5ccda64b94caded9" providerId="LiveId" clId="{6BE280FB-86C4-4D23-8952-97C8EA4187A0}" dt="2022-04-14T03:45:41.249" v="4255" actId="1076"/>
          <ac:spMkLst>
            <pc:docMk/>
            <pc:sldMk cId="1151625221" sldId="265"/>
            <ac:spMk id="5" creationId="{5EBA5D9D-38C9-4232-97CB-C7FAE4B25A90}"/>
          </ac:spMkLst>
        </pc:spChg>
        <pc:spChg chg="add mod ord">
          <ac:chgData name="Dylan Koury" userId="5ccda64b94caded9" providerId="LiveId" clId="{6BE280FB-86C4-4D23-8952-97C8EA4187A0}" dt="2022-04-14T05:13:31.989" v="5923" actId="167"/>
          <ac:spMkLst>
            <pc:docMk/>
            <pc:sldMk cId="1151625221" sldId="265"/>
            <ac:spMk id="6" creationId="{F59013C9-3BC3-412C-8CCF-9D7B045B29F7}"/>
          </ac:spMkLst>
        </pc:spChg>
        <pc:picChg chg="add mod">
          <ac:chgData name="Dylan Koury" userId="5ccda64b94caded9" providerId="LiveId" clId="{6BE280FB-86C4-4D23-8952-97C8EA4187A0}" dt="2022-04-13T06:31:46.988" v="2543"/>
          <ac:picMkLst>
            <pc:docMk/>
            <pc:sldMk cId="1151625221" sldId="265"/>
            <ac:picMk id="4" creationId="{7EC4491C-24C4-4178-A90C-03F99616A137}"/>
          </ac:picMkLst>
        </pc:picChg>
      </pc:sldChg>
      <pc:sldChg chg="addSp delSp modSp new mod setBg chgLayout">
        <pc:chgData name="Dylan Koury" userId="5ccda64b94caded9" providerId="LiveId" clId="{6BE280FB-86C4-4D23-8952-97C8EA4187A0}" dt="2022-04-14T07:35:05.845" v="7466" actId="20577"/>
        <pc:sldMkLst>
          <pc:docMk/>
          <pc:sldMk cId="4210750711" sldId="266"/>
        </pc:sldMkLst>
        <pc:spChg chg="mod ord">
          <ac:chgData name="Dylan Koury" userId="5ccda64b94caded9" providerId="LiveId" clId="{6BE280FB-86C4-4D23-8952-97C8EA4187A0}" dt="2022-04-13T06:20:20.084" v="2441"/>
          <ac:spMkLst>
            <pc:docMk/>
            <pc:sldMk cId="4210750711" sldId="266"/>
            <ac:spMk id="2" creationId="{513D69F0-C3B4-4EE6-9320-85B96C4C0442}"/>
          </ac:spMkLst>
        </pc:spChg>
        <pc:spChg chg="mod ord">
          <ac:chgData name="Dylan Koury" userId="5ccda64b94caded9" providerId="LiveId" clId="{6BE280FB-86C4-4D23-8952-97C8EA4187A0}" dt="2022-04-14T07:35:05.845" v="7466" actId="20577"/>
          <ac:spMkLst>
            <pc:docMk/>
            <pc:sldMk cId="4210750711" sldId="266"/>
            <ac:spMk id="3" creationId="{B38C3825-FEF7-4279-AC0C-FE69C0DCFF47}"/>
          </ac:spMkLst>
        </pc:spChg>
        <pc:spChg chg="add del mod">
          <ac:chgData name="Dylan Koury" userId="5ccda64b94caded9" providerId="LiveId" clId="{6BE280FB-86C4-4D23-8952-97C8EA4187A0}" dt="2022-04-13T06:16:19.485" v="2424" actId="6264"/>
          <ac:spMkLst>
            <pc:docMk/>
            <pc:sldMk cId="4210750711" sldId="266"/>
            <ac:spMk id="4" creationId="{001D3940-5E09-47FB-B376-D09036B9E991}"/>
          </ac:spMkLst>
        </pc:spChg>
        <pc:spChg chg="add del mod">
          <ac:chgData name="Dylan Koury" userId="5ccda64b94caded9" providerId="LiveId" clId="{6BE280FB-86C4-4D23-8952-97C8EA4187A0}" dt="2022-04-13T06:16:19.485" v="2424" actId="6264"/>
          <ac:spMkLst>
            <pc:docMk/>
            <pc:sldMk cId="4210750711" sldId="266"/>
            <ac:spMk id="5" creationId="{DE1EA9C2-0F58-4093-8F71-37FB80C98BC6}"/>
          </ac:spMkLst>
        </pc:spChg>
        <pc:spChg chg="add del mod">
          <ac:chgData name="Dylan Koury" userId="5ccda64b94caded9" providerId="LiveId" clId="{6BE280FB-86C4-4D23-8952-97C8EA4187A0}" dt="2022-04-13T06:19:00.993" v="2440" actId="6264"/>
          <ac:spMkLst>
            <pc:docMk/>
            <pc:sldMk cId="4210750711" sldId="266"/>
            <ac:spMk id="6" creationId="{23406B54-6978-4D49-A816-57230CFEB759}"/>
          </ac:spMkLst>
        </pc:spChg>
        <pc:spChg chg="add mod ord">
          <ac:chgData name="Dylan Koury" userId="5ccda64b94caded9" providerId="LiveId" clId="{6BE280FB-86C4-4D23-8952-97C8EA4187A0}" dt="2022-04-14T05:18:04.245" v="5994" actId="167"/>
          <ac:spMkLst>
            <pc:docMk/>
            <pc:sldMk cId="4210750711" sldId="266"/>
            <ac:spMk id="6" creationId="{92AED27D-CDD0-4CFA-BBB8-4F1467A323CF}"/>
          </ac:spMkLst>
        </pc:spChg>
        <pc:spChg chg="add del mod">
          <ac:chgData name="Dylan Koury" userId="5ccda64b94caded9" providerId="LiveId" clId="{6BE280FB-86C4-4D23-8952-97C8EA4187A0}" dt="2022-04-13T06:19:00.993" v="2440" actId="6264"/>
          <ac:spMkLst>
            <pc:docMk/>
            <pc:sldMk cId="4210750711" sldId="266"/>
            <ac:spMk id="7" creationId="{6929D290-490A-442F-9151-AF690A0F8360}"/>
          </ac:spMkLst>
        </pc:spChg>
        <pc:spChg chg="add del mod">
          <ac:chgData name="Dylan Koury" userId="5ccda64b94caded9" providerId="LiveId" clId="{6BE280FB-86C4-4D23-8952-97C8EA4187A0}" dt="2022-04-13T06:18:59.974" v="2439" actId="6264"/>
          <ac:spMkLst>
            <pc:docMk/>
            <pc:sldMk cId="4210750711" sldId="266"/>
            <ac:spMk id="8" creationId="{270878BA-0F31-45F9-A74D-2ACCC52ECF62}"/>
          </ac:spMkLst>
        </pc:spChg>
        <pc:spChg chg="add del mod">
          <ac:chgData name="Dylan Koury" userId="5ccda64b94caded9" providerId="LiveId" clId="{6BE280FB-86C4-4D23-8952-97C8EA4187A0}" dt="2022-04-13T06:18:59.974" v="2439" actId="6264"/>
          <ac:spMkLst>
            <pc:docMk/>
            <pc:sldMk cId="4210750711" sldId="266"/>
            <ac:spMk id="9" creationId="{E1F46A07-61D6-4076-8359-BA850960FA26}"/>
          </ac:spMkLst>
        </pc:spChg>
        <pc:spChg chg="add del mod ord">
          <ac:chgData name="Dylan Koury" userId="5ccda64b94caded9" providerId="LiveId" clId="{6BE280FB-86C4-4D23-8952-97C8EA4187A0}" dt="2022-04-13T13:35:17.510" v="2682" actId="478"/>
          <ac:spMkLst>
            <pc:docMk/>
            <pc:sldMk cId="4210750711" sldId="266"/>
            <ac:spMk id="11" creationId="{EA9F1B89-8B2A-4042-8FE1-570DF2109474}"/>
          </ac:spMkLst>
        </pc:spChg>
        <pc:picChg chg="add del mod">
          <ac:chgData name="Dylan Koury" userId="5ccda64b94caded9" providerId="LiveId" clId="{6BE280FB-86C4-4D23-8952-97C8EA4187A0}" dt="2022-04-13T13:35:15.993" v="2681" actId="478"/>
          <ac:picMkLst>
            <pc:docMk/>
            <pc:sldMk cId="4210750711" sldId="266"/>
            <ac:picMk id="10" creationId="{BD06D388-7B65-4329-9F4D-B4DFAA90FA61}"/>
          </ac:picMkLst>
        </pc:picChg>
      </pc:sldChg>
      <pc:sldChg chg="addSp delSp modSp new mod modNotesTx">
        <pc:chgData name="Dylan Koury" userId="5ccda64b94caded9" providerId="LiveId" clId="{6BE280FB-86C4-4D23-8952-97C8EA4187A0}" dt="2022-04-14T14:59:10.432" v="7568" actId="18131"/>
        <pc:sldMkLst>
          <pc:docMk/>
          <pc:sldMk cId="3353491362" sldId="267"/>
        </pc:sldMkLst>
        <pc:spChg chg="mod">
          <ac:chgData name="Dylan Koury" userId="5ccda64b94caded9" providerId="LiveId" clId="{6BE280FB-86C4-4D23-8952-97C8EA4187A0}" dt="2022-04-13T06:25:26.300" v="2491" actId="2711"/>
          <ac:spMkLst>
            <pc:docMk/>
            <pc:sldMk cId="3353491362" sldId="267"/>
            <ac:spMk id="2" creationId="{1B19B983-9669-4A57-870D-59BA9C59A792}"/>
          </ac:spMkLst>
        </pc:spChg>
        <pc:spChg chg="mod">
          <ac:chgData name="Dylan Koury" userId="5ccda64b94caded9" providerId="LiveId" clId="{6BE280FB-86C4-4D23-8952-97C8EA4187A0}" dt="2022-04-14T07:17:13.159" v="7158" actId="27636"/>
          <ac:spMkLst>
            <pc:docMk/>
            <pc:sldMk cId="3353491362" sldId="267"/>
            <ac:spMk id="3" creationId="{A7F27A27-77F4-4F85-9319-0E0528177B27}"/>
          </ac:spMkLst>
        </pc:spChg>
        <pc:spChg chg="del mod">
          <ac:chgData name="Dylan Koury" userId="5ccda64b94caded9" providerId="LiveId" clId="{6BE280FB-86C4-4D23-8952-97C8EA4187A0}" dt="2022-04-14T02:56:32.424" v="3459" actId="478"/>
          <ac:spMkLst>
            <pc:docMk/>
            <pc:sldMk cId="3353491362" sldId="267"/>
            <ac:spMk id="4" creationId="{E93113BD-618B-4F84-A0A0-6B8658B0A9B0}"/>
          </ac:spMkLst>
        </pc:spChg>
        <pc:spChg chg="mod">
          <ac:chgData name="Dylan Koury" userId="5ccda64b94caded9" providerId="LiveId" clId="{6BE280FB-86C4-4D23-8952-97C8EA4187A0}" dt="2022-04-14T07:17:18.892" v="7160" actId="1076"/>
          <ac:spMkLst>
            <pc:docMk/>
            <pc:sldMk cId="3353491362" sldId="267"/>
            <ac:spMk id="5" creationId="{5AFE3309-D4EC-4385-A085-9A922957439E}"/>
          </ac:spMkLst>
        </pc:spChg>
        <pc:spChg chg="del mod">
          <ac:chgData name="Dylan Koury" userId="5ccda64b94caded9" providerId="LiveId" clId="{6BE280FB-86C4-4D23-8952-97C8EA4187A0}" dt="2022-04-14T07:15:37.823" v="7139" actId="478"/>
          <ac:spMkLst>
            <pc:docMk/>
            <pc:sldMk cId="3353491362" sldId="267"/>
            <ac:spMk id="6" creationId="{DD067F2B-CB4A-4F4D-80F0-67E765AB9C2F}"/>
          </ac:spMkLst>
        </pc:spChg>
        <pc:spChg chg="add mod">
          <ac:chgData name="Dylan Koury" userId="5ccda64b94caded9" providerId="LiveId" clId="{6BE280FB-86C4-4D23-8952-97C8EA4187A0}" dt="2022-04-14T02:56:56.127" v="3489" actId="20577"/>
          <ac:spMkLst>
            <pc:docMk/>
            <pc:sldMk cId="3353491362" sldId="267"/>
            <ac:spMk id="10" creationId="{BA326F1D-8256-4CFB-BC26-D898B5CFE8FE}"/>
          </ac:spMkLst>
        </pc:spChg>
        <pc:spChg chg="add mod ord">
          <ac:chgData name="Dylan Koury" userId="5ccda64b94caded9" providerId="LiveId" clId="{6BE280FB-86C4-4D23-8952-97C8EA4187A0}" dt="2022-04-14T05:15:12.338" v="5958" actId="167"/>
          <ac:spMkLst>
            <pc:docMk/>
            <pc:sldMk cId="3353491362" sldId="267"/>
            <ac:spMk id="11" creationId="{2E2A466E-A6FE-415A-B446-6EDC2BB636E4}"/>
          </ac:spMkLst>
        </pc:spChg>
        <pc:spChg chg="add mod">
          <ac:chgData name="Dylan Koury" userId="5ccda64b94caded9" providerId="LiveId" clId="{6BE280FB-86C4-4D23-8952-97C8EA4187A0}" dt="2022-04-14T07:15:26.472" v="7137" actId="20577"/>
          <ac:spMkLst>
            <pc:docMk/>
            <pc:sldMk cId="3353491362" sldId="267"/>
            <ac:spMk id="13" creationId="{BA432D04-FBBF-4B81-8ACC-ED90827B6A50}"/>
          </ac:spMkLst>
        </pc:spChg>
        <pc:spChg chg="add del mod">
          <ac:chgData name="Dylan Koury" userId="5ccda64b94caded9" providerId="LiveId" clId="{6BE280FB-86C4-4D23-8952-97C8EA4187A0}" dt="2022-04-14T07:15:44.100" v="7140" actId="478"/>
          <ac:spMkLst>
            <pc:docMk/>
            <pc:sldMk cId="3353491362" sldId="267"/>
            <ac:spMk id="15" creationId="{174AAAB5-99AD-4152-B15A-0EA84574275F}"/>
          </ac:spMkLst>
        </pc:spChg>
        <pc:picChg chg="add mod">
          <ac:chgData name="Dylan Koury" userId="5ccda64b94caded9" providerId="LiveId" clId="{6BE280FB-86C4-4D23-8952-97C8EA4187A0}" dt="2022-04-13T06:31:36.502" v="2538"/>
          <ac:picMkLst>
            <pc:docMk/>
            <pc:sldMk cId="3353491362" sldId="267"/>
            <ac:picMk id="7" creationId="{95233615-9E8E-4E39-A642-F878911E982B}"/>
          </ac:picMkLst>
        </pc:picChg>
        <pc:picChg chg="add mod modCrop">
          <ac:chgData name="Dylan Koury" userId="5ccda64b94caded9" providerId="LiveId" clId="{6BE280FB-86C4-4D23-8952-97C8EA4187A0}" dt="2022-04-14T02:43:23.694" v="3455" actId="1076"/>
          <ac:picMkLst>
            <pc:docMk/>
            <pc:sldMk cId="3353491362" sldId="267"/>
            <ac:picMk id="9" creationId="{65BFBB71-4058-4ACE-A7FD-8DED4F0F0134}"/>
          </ac:picMkLst>
        </pc:picChg>
        <pc:picChg chg="add mod modCrop">
          <ac:chgData name="Dylan Koury" userId="5ccda64b94caded9" providerId="LiveId" clId="{6BE280FB-86C4-4D23-8952-97C8EA4187A0}" dt="2022-04-14T14:59:10.432" v="7568" actId="18131"/>
          <ac:picMkLst>
            <pc:docMk/>
            <pc:sldMk cId="3353491362" sldId="267"/>
            <ac:picMk id="12" creationId="{810C6798-B8DA-4012-B254-1ED72AEA5D53}"/>
          </ac:picMkLst>
        </pc:picChg>
      </pc:sldChg>
      <pc:sldChg chg="addSp delSp modSp new mod">
        <pc:chgData name="Dylan Koury" userId="5ccda64b94caded9" providerId="LiveId" clId="{6BE280FB-86C4-4D23-8952-97C8EA4187A0}" dt="2022-04-14T05:44:48.115" v="6403" actId="1076"/>
        <pc:sldMkLst>
          <pc:docMk/>
          <pc:sldMk cId="1808200261" sldId="268"/>
        </pc:sldMkLst>
        <pc:spChg chg="mod">
          <ac:chgData name="Dylan Koury" userId="5ccda64b94caded9" providerId="LiveId" clId="{6BE280FB-86C4-4D23-8952-97C8EA4187A0}" dt="2022-04-14T03:53:00.311" v="4437" actId="20577"/>
          <ac:spMkLst>
            <pc:docMk/>
            <pc:sldMk cId="1808200261" sldId="268"/>
            <ac:spMk id="2" creationId="{5F90DE88-64B8-469E-80E7-4738635A27BA}"/>
          </ac:spMkLst>
        </pc:spChg>
        <pc:spChg chg="del mod">
          <ac:chgData name="Dylan Koury" userId="5ccda64b94caded9" providerId="LiveId" clId="{6BE280FB-86C4-4D23-8952-97C8EA4187A0}" dt="2022-04-14T04:16:59.408" v="4740" actId="478"/>
          <ac:spMkLst>
            <pc:docMk/>
            <pc:sldMk cId="1808200261" sldId="268"/>
            <ac:spMk id="3" creationId="{086BCC5E-5BE6-49D6-A9E0-851D63E6EC50}"/>
          </ac:spMkLst>
        </pc:spChg>
        <pc:spChg chg="add">
          <ac:chgData name="Dylan Koury" userId="5ccda64b94caded9" providerId="LiveId" clId="{6BE280FB-86C4-4D23-8952-97C8EA4187A0}" dt="2022-04-14T04:07:21.173" v="4558"/>
          <ac:spMkLst>
            <pc:docMk/>
            <pc:sldMk cId="1808200261" sldId="268"/>
            <ac:spMk id="8" creationId="{4C46A855-9B90-4601-801C-AF23A95D2F57}"/>
          </ac:spMkLst>
        </pc:spChg>
        <pc:spChg chg="add del mod">
          <ac:chgData name="Dylan Koury" userId="5ccda64b94caded9" providerId="LiveId" clId="{6BE280FB-86C4-4D23-8952-97C8EA4187A0}" dt="2022-04-14T04:13:39.538" v="4701" actId="478"/>
          <ac:spMkLst>
            <pc:docMk/>
            <pc:sldMk cId="1808200261" sldId="268"/>
            <ac:spMk id="9" creationId="{4C4652AD-B77C-4E73-8B55-3E09F1BC4FC6}"/>
          </ac:spMkLst>
        </pc:spChg>
        <pc:spChg chg="add del mod">
          <ac:chgData name="Dylan Koury" userId="5ccda64b94caded9" providerId="LiveId" clId="{6BE280FB-86C4-4D23-8952-97C8EA4187A0}" dt="2022-04-14T04:07:39.636" v="4565"/>
          <ac:spMkLst>
            <pc:docMk/>
            <pc:sldMk cId="1808200261" sldId="268"/>
            <ac:spMk id="10" creationId="{4B3BADE1-BC04-4C8C-848E-CF16BEDEA69D}"/>
          </ac:spMkLst>
        </pc:spChg>
        <pc:spChg chg="add del mod">
          <ac:chgData name="Dylan Koury" userId="5ccda64b94caded9" providerId="LiveId" clId="{6BE280FB-86C4-4D23-8952-97C8EA4187A0}" dt="2022-04-14T04:17:00.873" v="4741" actId="478"/>
          <ac:spMkLst>
            <pc:docMk/>
            <pc:sldMk cId="1808200261" sldId="268"/>
            <ac:spMk id="20" creationId="{50D0A7E3-EF80-4320-892C-5025FA95F5BB}"/>
          </ac:spMkLst>
        </pc:spChg>
        <pc:spChg chg="add mod">
          <ac:chgData name="Dylan Koury" userId="5ccda64b94caded9" providerId="LiveId" clId="{6BE280FB-86C4-4D23-8952-97C8EA4187A0}" dt="2022-04-14T04:17:08.509" v="4743" actId="1076"/>
          <ac:spMkLst>
            <pc:docMk/>
            <pc:sldMk cId="1808200261" sldId="268"/>
            <ac:spMk id="23" creationId="{AD1B05DA-A650-4BA4-8444-3FDC0E37E86E}"/>
          </ac:spMkLst>
        </pc:spChg>
        <pc:spChg chg="add mod">
          <ac:chgData name="Dylan Koury" userId="5ccda64b94caded9" providerId="LiveId" clId="{6BE280FB-86C4-4D23-8952-97C8EA4187A0}" dt="2022-04-14T04:20:31.593" v="4784" actId="1076"/>
          <ac:spMkLst>
            <pc:docMk/>
            <pc:sldMk cId="1808200261" sldId="268"/>
            <ac:spMk id="25" creationId="{A46C4CE4-7D64-4467-B8AC-3563AA18BA49}"/>
          </ac:spMkLst>
        </pc:spChg>
        <pc:spChg chg="add mod">
          <ac:chgData name="Dylan Koury" userId="5ccda64b94caded9" providerId="LiveId" clId="{6BE280FB-86C4-4D23-8952-97C8EA4187A0}" dt="2022-04-14T04:20:24.532" v="4783" actId="1076"/>
          <ac:spMkLst>
            <pc:docMk/>
            <pc:sldMk cId="1808200261" sldId="268"/>
            <ac:spMk id="26" creationId="{8B4EF134-8F53-4EB5-8A8D-D25891AC6622}"/>
          </ac:spMkLst>
        </pc:spChg>
        <pc:spChg chg="add mod">
          <ac:chgData name="Dylan Koury" userId="5ccda64b94caded9" providerId="LiveId" clId="{6BE280FB-86C4-4D23-8952-97C8EA4187A0}" dt="2022-04-14T04:18:11.943" v="4766" actId="1076"/>
          <ac:spMkLst>
            <pc:docMk/>
            <pc:sldMk cId="1808200261" sldId="268"/>
            <ac:spMk id="30" creationId="{BC5D0B62-A6CA-46A3-AB8B-C7EFF68E01A1}"/>
          </ac:spMkLst>
        </pc:spChg>
        <pc:spChg chg="add mod">
          <ac:chgData name="Dylan Koury" userId="5ccda64b94caded9" providerId="LiveId" clId="{6BE280FB-86C4-4D23-8952-97C8EA4187A0}" dt="2022-04-14T04:17:56.415" v="4765" actId="164"/>
          <ac:spMkLst>
            <pc:docMk/>
            <pc:sldMk cId="1808200261" sldId="268"/>
            <ac:spMk id="37" creationId="{9FAE9E95-237C-4997-8A2C-46D363B666A1}"/>
          </ac:spMkLst>
        </pc:spChg>
        <pc:spChg chg="add mod ord">
          <ac:chgData name="Dylan Koury" userId="5ccda64b94caded9" providerId="LiveId" clId="{6BE280FB-86C4-4D23-8952-97C8EA4187A0}" dt="2022-04-14T05:16:45.341" v="5982" actId="167"/>
          <ac:spMkLst>
            <pc:docMk/>
            <pc:sldMk cId="1808200261" sldId="268"/>
            <ac:spMk id="57" creationId="{CF05AF26-DDE2-4188-B903-999F5E88D61B}"/>
          </ac:spMkLst>
        </pc:spChg>
        <pc:spChg chg="add mod">
          <ac:chgData name="Dylan Koury" userId="5ccda64b94caded9" providerId="LiveId" clId="{6BE280FB-86C4-4D23-8952-97C8EA4187A0}" dt="2022-04-14T05:44:14.183" v="6390" actId="20577"/>
          <ac:spMkLst>
            <pc:docMk/>
            <pc:sldMk cId="1808200261" sldId="268"/>
            <ac:spMk id="58" creationId="{4F2F03E3-F968-4AE1-8685-660F02C29B01}"/>
          </ac:spMkLst>
        </pc:spChg>
        <pc:spChg chg="add mod">
          <ac:chgData name="Dylan Koury" userId="5ccda64b94caded9" providerId="LiveId" clId="{6BE280FB-86C4-4D23-8952-97C8EA4187A0}" dt="2022-04-14T05:43:21.118" v="6380" actId="1076"/>
          <ac:spMkLst>
            <pc:docMk/>
            <pc:sldMk cId="1808200261" sldId="268"/>
            <ac:spMk id="59" creationId="{A0FAEB21-7318-4EF8-B14D-65BD05F135F5}"/>
          </ac:spMkLst>
        </pc:spChg>
        <pc:spChg chg="add mod">
          <ac:chgData name="Dylan Koury" userId="5ccda64b94caded9" providerId="LiveId" clId="{6BE280FB-86C4-4D23-8952-97C8EA4187A0}" dt="2022-04-14T05:44:06.612" v="6386" actId="1076"/>
          <ac:spMkLst>
            <pc:docMk/>
            <pc:sldMk cId="1808200261" sldId="268"/>
            <ac:spMk id="60" creationId="{B73AC657-0406-45A2-B904-CB40A66BCE92}"/>
          </ac:spMkLst>
        </pc:spChg>
        <pc:spChg chg="add mod">
          <ac:chgData name="Dylan Koury" userId="5ccda64b94caded9" providerId="LiveId" clId="{6BE280FB-86C4-4D23-8952-97C8EA4187A0}" dt="2022-04-14T05:44:48.115" v="6403" actId="1076"/>
          <ac:spMkLst>
            <pc:docMk/>
            <pc:sldMk cId="1808200261" sldId="268"/>
            <ac:spMk id="61" creationId="{75B311EA-D682-4644-A8A3-C719FB8FF3D1}"/>
          </ac:spMkLst>
        </pc:spChg>
        <pc:grpChg chg="add mod">
          <ac:chgData name="Dylan Koury" userId="5ccda64b94caded9" providerId="LiveId" clId="{6BE280FB-86C4-4D23-8952-97C8EA4187A0}" dt="2022-04-14T04:18:11.943" v="4766" actId="1076"/>
          <ac:grpSpMkLst>
            <pc:docMk/>
            <pc:sldMk cId="1808200261" sldId="268"/>
            <ac:grpSpMk id="5" creationId="{7D264DD0-CB12-40AB-8AEC-38E8E3481D0A}"/>
          </ac:grpSpMkLst>
        </pc:grpChg>
        <pc:grpChg chg="add mod">
          <ac:chgData name="Dylan Koury" userId="5ccda64b94caded9" providerId="LiveId" clId="{6BE280FB-86C4-4D23-8952-97C8EA4187A0}" dt="2022-04-14T04:17:08.509" v="4743" actId="1076"/>
          <ac:grpSpMkLst>
            <pc:docMk/>
            <pc:sldMk cId="1808200261" sldId="268"/>
            <ac:grpSpMk id="6" creationId="{FD2C46A8-8CF0-43DE-AF77-4EB0834185EC}"/>
          </ac:grpSpMkLst>
        </pc:grpChg>
        <pc:grpChg chg="add mod">
          <ac:chgData name="Dylan Koury" userId="5ccda64b94caded9" providerId="LiveId" clId="{6BE280FB-86C4-4D23-8952-97C8EA4187A0}" dt="2022-04-14T04:20:24.532" v="4783" actId="1076"/>
          <ac:grpSpMkLst>
            <pc:docMk/>
            <pc:sldMk cId="1808200261" sldId="268"/>
            <ac:grpSpMk id="7" creationId="{A6831819-C9C0-495B-8F54-571AD115EA1E}"/>
          </ac:grpSpMkLst>
        </pc:grpChg>
        <pc:grpChg chg="add mod">
          <ac:chgData name="Dylan Koury" userId="5ccda64b94caded9" providerId="LiveId" clId="{6BE280FB-86C4-4D23-8952-97C8EA4187A0}" dt="2022-04-14T04:20:24.532" v="4783" actId="1076"/>
          <ac:grpSpMkLst>
            <pc:docMk/>
            <pc:sldMk cId="1808200261" sldId="268"/>
            <ac:grpSpMk id="11" creationId="{DB5F3261-3EAA-43E5-924F-DE562DB8DC6F}"/>
          </ac:grpSpMkLst>
        </pc:grpChg>
        <pc:grpChg chg="add mod">
          <ac:chgData name="Dylan Koury" userId="5ccda64b94caded9" providerId="LiveId" clId="{6BE280FB-86C4-4D23-8952-97C8EA4187A0}" dt="2022-04-14T04:20:24.532" v="4783" actId="1076"/>
          <ac:grpSpMkLst>
            <pc:docMk/>
            <pc:sldMk cId="1808200261" sldId="268"/>
            <ac:grpSpMk id="12" creationId="{370D828D-AA0A-485C-AF54-658A56B4DD92}"/>
          </ac:grpSpMkLst>
        </pc:grpChg>
        <pc:grpChg chg="add mod">
          <ac:chgData name="Dylan Koury" userId="5ccda64b94caded9" providerId="LiveId" clId="{6BE280FB-86C4-4D23-8952-97C8EA4187A0}" dt="2022-04-14T04:17:08.509" v="4743" actId="1076"/>
          <ac:grpSpMkLst>
            <pc:docMk/>
            <pc:sldMk cId="1808200261" sldId="268"/>
            <ac:grpSpMk id="13" creationId="{86910BF1-57F2-43BF-8BA8-71D52D2BE311}"/>
          </ac:grpSpMkLst>
        </pc:grpChg>
        <pc:grpChg chg="add mod">
          <ac:chgData name="Dylan Koury" userId="5ccda64b94caded9" providerId="LiveId" clId="{6BE280FB-86C4-4D23-8952-97C8EA4187A0}" dt="2022-04-14T04:20:31.593" v="4784" actId="1076"/>
          <ac:grpSpMkLst>
            <pc:docMk/>
            <pc:sldMk cId="1808200261" sldId="268"/>
            <ac:grpSpMk id="15" creationId="{5C3BADDC-DED0-4A16-B0E2-7A181310F73A}"/>
          </ac:grpSpMkLst>
        </pc:grpChg>
        <pc:grpChg chg="add mod">
          <ac:chgData name="Dylan Koury" userId="5ccda64b94caded9" providerId="LiveId" clId="{6BE280FB-86C4-4D23-8952-97C8EA4187A0}" dt="2022-04-14T04:20:24.532" v="4783" actId="1076"/>
          <ac:grpSpMkLst>
            <pc:docMk/>
            <pc:sldMk cId="1808200261" sldId="268"/>
            <ac:grpSpMk id="16" creationId="{4D81EBD4-8051-45D0-942C-D23267D4A8EE}"/>
          </ac:grpSpMkLst>
        </pc:grpChg>
        <pc:grpChg chg="add mod">
          <ac:chgData name="Dylan Koury" userId="5ccda64b94caded9" providerId="LiveId" clId="{6BE280FB-86C4-4D23-8952-97C8EA4187A0}" dt="2022-04-14T04:18:11.943" v="4766" actId="1076"/>
          <ac:grpSpMkLst>
            <pc:docMk/>
            <pc:sldMk cId="1808200261" sldId="268"/>
            <ac:grpSpMk id="17" creationId="{CE9E6D04-97C9-431D-9DB1-AE476B6E49B0}"/>
          </ac:grpSpMkLst>
        </pc:grpChg>
        <pc:grpChg chg="add mod">
          <ac:chgData name="Dylan Koury" userId="5ccda64b94caded9" providerId="LiveId" clId="{6BE280FB-86C4-4D23-8952-97C8EA4187A0}" dt="2022-04-14T04:17:56.415" v="4765" actId="164"/>
          <ac:grpSpMkLst>
            <pc:docMk/>
            <pc:sldMk cId="1808200261" sldId="268"/>
            <ac:grpSpMk id="18" creationId="{4AA5DC90-1FAD-4CC3-8892-5036CE1389E5}"/>
          </ac:grpSpMkLst>
        </pc:grpChg>
        <pc:grpChg chg="add mod">
          <ac:chgData name="Dylan Koury" userId="5ccda64b94caded9" providerId="LiveId" clId="{6BE280FB-86C4-4D23-8952-97C8EA4187A0}" dt="2022-04-14T04:17:56.415" v="4765" actId="164"/>
          <ac:grpSpMkLst>
            <pc:docMk/>
            <pc:sldMk cId="1808200261" sldId="268"/>
            <ac:grpSpMk id="22" creationId="{4257590E-FB2F-4036-A51B-EBAF6C157679}"/>
          </ac:grpSpMkLst>
        </pc:grpChg>
        <pc:picChg chg="add mod">
          <ac:chgData name="Dylan Koury" userId="5ccda64b94caded9" providerId="LiveId" clId="{6BE280FB-86C4-4D23-8952-97C8EA4187A0}" dt="2022-04-13T06:31:24.408" v="2534"/>
          <ac:picMkLst>
            <pc:docMk/>
            <pc:sldMk cId="1808200261" sldId="268"/>
            <ac:picMk id="4" creationId="{5DEB0F68-F667-40BE-9E55-FD45EC83F2AF}"/>
          </ac:picMkLst>
        </pc:picChg>
        <pc:picChg chg="add mod">
          <ac:chgData name="Dylan Koury" userId="5ccda64b94caded9" providerId="LiveId" clId="{6BE280FB-86C4-4D23-8952-97C8EA4187A0}" dt="2022-04-14T04:20:24.532" v="4783" actId="1076"/>
          <ac:picMkLst>
            <pc:docMk/>
            <pc:sldMk cId="1808200261" sldId="268"/>
            <ac:picMk id="14" creationId="{B3983528-4208-4A35-AD44-1B2AEA1BB1B4}"/>
          </ac:picMkLst>
        </pc:picChg>
        <pc:picChg chg="add mod">
          <ac:chgData name="Dylan Koury" userId="5ccda64b94caded9" providerId="LiveId" clId="{6BE280FB-86C4-4D23-8952-97C8EA4187A0}" dt="2022-04-14T04:20:24.532" v="4783" actId="1076"/>
          <ac:picMkLst>
            <pc:docMk/>
            <pc:sldMk cId="1808200261" sldId="268"/>
            <ac:picMk id="21" creationId="{358EE874-6CC7-4B4C-ACFB-F3B9C5C65BF6}"/>
          </ac:picMkLst>
        </pc:picChg>
        <pc:picChg chg="add mod">
          <ac:chgData name="Dylan Koury" userId="5ccda64b94caded9" providerId="LiveId" clId="{6BE280FB-86C4-4D23-8952-97C8EA4187A0}" dt="2022-04-14T04:16:46.961" v="4737" actId="1076"/>
          <ac:picMkLst>
            <pc:docMk/>
            <pc:sldMk cId="1808200261" sldId="268"/>
            <ac:picMk id="33" creationId="{3183F20C-FB02-4A89-B70B-7CEE34D3C2E1}"/>
          </ac:picMkLst>
        </pc:picChg>
        <pc:picChg chg="add mod">
          <ac:chgData name="Dylan Koury" userId="5ccda64b94caded9" providerId="LiveId" clId="{6BE280FB-86C4-4D23-8952-97C8EA4187A0}" dt="2022-04-14T04:17:08.509" v="4743" actId="1076"/>
          <ac:picMkLst>
            <pc:docMk/>
            <pc:sldMk cId="1808200261" sldId="268"/>
            <ac:picMk id="1026" creationId="{9B0B2181-1F68-4A74-AE8B-8C8D348B43F5}"/>
          </ac:picMkLst>
        </pc:picChg>
        <pc:picChg chg="add mod">
          <ac:chgData name="Dylan Koury" userId="5ccda64b94caded9" providerId="LiveId" clId="{6BE280FB-86C4-4D23-8952-97C8EA4187A0}" dt="2022-04-14T04:17:08.509" v="4743" actId="1076"/>
          <ac:picMkLst>
            <pc:docMk/>
            <pc:sldMk cId="1808200261" sldId="268"/>
            <ac:picMk id="1028" creationId="{663C028D-DFA2-4933-B072-84D48129E2F9}"/>
          </ac:picMkLst>
        </pc:picChg>
        <pc:picChg chg="add mod">
          <ac:chgData name="Dylan Koury" userId="5ccda64b94caded9" providerId="LiveId" clId="{6BE280FB-86C4-4D23-8952-97C8EA4187A0}" dt="2022-04-14T04:18:11.943" v="4766" actId="1076"/>
          <ac:picMkLst>
            <pc:docMk/>
            <pc:sldMk cId="1808200261" sldId="268"/>
            <ac:picMk id="1030" creationId="{EA7796DF-1C70-4A19-BB6B-7F7FD6C53B1F}"/>
          </ac:picMkLst>
        </pc:picChg>
        <pc:picChg chg="add mod">
          <ac:chgData name="Dylan Koury" userId="5ccda64b94caded9" providerId="LiveId" clId="{6BE280FB-86C4-4D23-8952-97C8EA4187A0}" dt="2022-04-14T04:18:11.943" v="4766" actId="1076"/>
          <ac:picMkLst>
            <pc:docMk/>
            <pc:sldMk cId="1808200261" sldId="268"/>
            <ac:picMk id="1032" creationId="{3CCBDA77-E25E-4676-99EF-119B7B328F66}"/>
          </ac:picMkLst>
        </pc:picChg>
        <pc:picChg chg="add mod">
          <ac:chgData name="Dylan Koury" userId="5ccda64b94caded9" providerId="LiveId" clId="{6BE280FB-86C4-4D23-8952-97C8EA4187A0}" dt="2022-04-14T04:20:31.593" v="4784" actId="1076"/>
          <ac:picMkLst>
            <pc:docMk/>
            <pc:sldMk cId="1808200261" sldId="268"/>
            <ac:picMk id="1034" creationId="{0485A1A5-C5E6-453D-9FB1-7F90F6D97720}"/>
          </ac:picMkLst>
        </pc:picChg>
        <pc:picChg chg="add del mod">
          <ac:chgData name="Dylan Koury" userId="5ccda64b94caded9" providerId="LiveId" clId="{6BE280FB-86C4-4D23-8952-97C8EA4187A0}" dt="2022-04-14T04:05:08.479" v="4540" actId="478"/>
          <ac:picMkLst>
            <pc:docMk/>
            <pc:sldMk cId="1808200261" sldId="268"/>
            <ac:picMk id="1036" creationId="{D570BF0D-F287-44B5-8120-AF3820DD889F}"/>
          </ac:picMkLst>
        </pc:picChg>
        <pc:picChg chg="add mod">
          <ac:chgData name="Dylan Koury" userId="5ccda64b94caded9" providerId="LiveId" clId="{6BE280FB-86C4-4D23-8952-97C8EA4187A0}" dt="2022-04-14T04:20:24.532" v="4783" actId="1076"/>
          <ac:picMkLst>
            <pc:docMk/>
            <pc:sldMk cId="1808200261" sldId="268"/>
            <ac:picMk id="1038" creationId="{B52144F7-1AF5-450D-B179-55FE2CC55A5B}"/>
          </ac:picMkLst>
        </pc:picChg>
        <pc:picChg chg="add del">
          <ac:chgData name="Dylan Koury" userId="5ccda64b94caded9" providerId="LiveId" clId="{6BE280FB-86C4-4D23-8952-97C8EA4187A0}" dt="2022-04-14T04:07:05.485" v="4557" actId="478"/>
          <ac:picMkLst>
            <pc:docMk/>
            <pc:sldMk cId="1808200261" sldId="268"/>
            <ac:picMk id="1040" creationId="{2AB5D032-5D91-4677-A8F5-9F9752C333C0}"/>
          </ac:picMkLst>
        </pc:picChg>
        <pc:picChg chg="add mod">
          <ac:chgData name="Dylan Koury" userId="5ccda64b94caded9" providerId="LiveId" clId="{6BE280FB-86C4-4D23-8952-97C8EA4187A0}" dt="2022-04-14T04:20:24.532" v="4783" actId="1076"/>
          <ac:picMkLst>
            <pc:docMk/>
            <pc:sldMk cId="1808200261" sldId="268"/>
            <ac:picMk id="1048" creationId="{FE6BE447-083D-45C5-8EB7-861587180D8D}"/>
          </ac:picMkLst>
        </pc:picChg>
        <pc:picChg chg="add mod">
          <ac:chgData name="Dylan Koury" userId="5ccda64b94caded9" providerId="LiveId" clId="{6BE280FB-86C4-4D23-8952-97C8EA4187A0}" dt="2022-04-14T04:16:46.961" v="4737" actId="1076"/>
          <ac:picMkLst>
            <pc:docMk/>
            <pc:sldMk cId="1808200261" sldId="268"/>
            <ac:picMk id="1050" creationId="{7C0BC83A-D562-44A0-BD9B-F92939C8C1B1}"/>
          </ac:picMkLst>
        </pc:picChg>
        <pc:cxnChg chg="add mod">
          <ac:chgData name="Dylan Koury" userId="5ccda64b94caded9" providerId="LiveId" clId="{6BE280FB-86C4-4D23-8952-97C8EA4187A0}" dt="2022-04-14T04:20:31.593" v="4784" actId="1076"/>
          <ac:cxnSpMkLst>
            <pc:docMk/>
            <pc:sldMk cId="1808200261" sldId="268"/>
            <ac:cxnSpMk id="27" creationId="{E158CB42-8007-4D94-9C5D-3E7ED6078AE4}"/>
          </ac:cxnSpMkLst>
        </pc:cxnChg>
        <pc:cxnChg chg="add mod">
          <ac:chgData name="Dylan Koury" userId="5ccda64b94caded9" providerId="LiveId" clId="{6BE280FB-86C4-4D23-8952-97C8EA4187A0}" dt="2022-04-14T04:19:27.728" v="4775" actId="14100"/>
          <ac:cxnSpMkLst>
            <pc:docMk/>
            <pc:sldMk cId="1808200261" sldId="268"/>
            <ac:cxnSpMk id="29" creationId="{FA5F49BF-CA67-432B-B832-D45F473EE104}"/>
          </ac:cxnSpMkLst>
        </pc:cxnChg>
        <pc:cxnChg chg="add mod">
          <ac:chgData name="Dylan Koury" userId="5ccda64b94caded9" providerId="LiveId" clId="{6BE280FB-86C4-4D23-8952-97C8EA4187A0}" dt="2022-04-14T04:22:23.534" v="4795" actId="14100"/>
          <ac:cxnSpMkLst>
            <pc:docMk/>
            <pc:sldMk cId="1808200261" sldId="268"/>
            <ac:cxnSpMk id="35" creationId="{19E0BBCD-0F8B-4746-A828-070BD90AF346}"/>
          </ac:cxnSpMkLst>
        </pc:cxnChg>
        <pc:cxnChg chg="add mod">
          <ac:chgData name="Dylan Koury" userId="5ccda64b94caded9" providerId="LiveId" clId="{6BE280FB-86C4-4D23-8952-97C8EA4187A0}" dt="2022-04-14T04:21:10.937" v="4789" actId="14100"/>
          <ac:cxnSpMkLst>
            <pc:docMk/>
            <pc:sldMk cId="1808200261" sldId="268"/>
            <ac:cxnSpMk id="39" creationId="{FD89A666-2446-4FE1-89C8-9DC79EEE022F}"/>
          </ac:cxnSpMkLst>
        </pc:cxnChg>
      </pc:sldChg>
      <pc:sldChg chg="addSp delSp modSp new del mod modNotesTx">
        <pc:chgData name="Dylan Koury" userId="5ccda64b94caded9" providerId="LiveId" clId="{6BE280FB-86C4-4D23-8952-97C8EA4187A0}" dt="2022-04-13T15:34:47.499" v="2818" actId="2696"/>
        <pc:sldMkLst>
          <pc:docMk/>
          <pc:sldMk cId="2329424675" sldId="269"/>
        </pc:sldMkLst>
        <pc:spChg chg="mod">
          <ac:chgData name="Dylan Koury" userId="5ccda64b94caded9" providerId="LiveId" clId="{6BE280FB-86C4-4D23-8952-97C8EA4187A0}" dt="2022-04-13T06:22:58.794" v="2468" actId="2711"/>
          <ac:spMkLst>
            <pc:docMk/>
            <pc:sldMk cId="2329424675" sldId="269"/>
            <ac:spMk id="2" creationId="{4892332F-3DC5-42AC-B11B-9225746972CF}"/>
          </ac:spMkLst>
        </pc:spChg>
        <pc:spChg chg="del mod">
          <ac:chgData name="Dylan Koury" userId="5ccda64b94caded9" providerId="LiveId" clId="{6BE280FB-86C4-4D23-8952-97C8EA4187A0}" dt="2022-04-13T06:41:01.332" v="2678" actId="478"/>
          <ac:spMkLst>
            <pc:docMk/>
            <pc:sldMk cId="2329424675" sldId="269"/>
            <ac:spMk id="3" creationId="{AC5BE0F9-C65F-412D-9A13-57C242E3A533}"/>
          </ac:spMkLst>
        </pc:spChg>
        <pc:picChg chg="add mod">
          <ac:chgData name="Dylan Koury" userId="5ccda64b94caded9" providerId="LiveId" clId="{6BE280FB-86C4-4D23-8952-97C8EA4187A0}" dt="2022-04-13T06:24:21.337" v="2479" actId="1582"/>
          <ac:picMkLst>
            <pc:docMk/>
            <pc:sldMk cId="2329424675" sldId="269"/>
            <ac:picMk id="5" creationId="{6C7AAEFD-3A70-4889-8291-E01A810ADEF7}"/>
          </ac:picMkLst>
        </pc:picChg>
        <pc:picChg chg="add mod">
          <ac:chgData name="Dylan Koury" userId="5ccda64b94caded9" providerId="LiveId" clId="{6BE280FB-86C4-4D23-8952-97C8EA4187A0}" dt="2022-04-13T06:24:25.467" v="2480" actId="1582"/>
          <ac:picMkLst>
            <pc:docMk/>
            <pc:sldMk cId="2329424675" sldId="269"/>
            <ac:picMk id="7" creationId="{D7A4B1B3-F447-43DA-B927-9B242AED063C}"/>
          </ac:picMkLst>
        </pc:picChg>
        <pc:picChg chg="add mod">
          <ac:chgData name="Dylan Koury" userId="5ccda64b94caded9" providerId="LiveId" clId="{6BE280FB-86C4-4D23-8952-97C8EA4187A0}" dt="2022-04-13T06:31:25.804" v="2535"/>
          <ac:picMkLst>
            <pc:docMk/>
            <pc:sldMk cId="2329424675" sldId="269"/>
            <ac:picMk id="8" creationId="{E341ED02-F77D-4418-AFAF-F5A34D7DD341}"/>
          </ac:picMkLst>
        </pc:picChg>
      </pc:sldChg>
      <pc:sldChg chg="addSp delSp modSp new del mod modClrScheme chgLayout">
        <pc:chgData name="Dylan Koury" userId="5ccda64b94caded9" providerId="LiveId" clId="{6BE280FB-86C4-4D23-8952-97C8EA4187A0}" dt="2022-04-13T15:47:31.209" v="3008" actId="47"/>
        <pc:sldMkLst>
          <pc:docMk/>
          <pc:sldMk cId="3506942804" sldId="270"/>
        </pc:sldMkLst>
        <pc:spChg chg="mod ord">
          <ac:chgData name="Dylan Koury" userId="5ccda64b94caded9" providerId="LiveId" clId="{6BE280FB-86C4-4D23-8952-97C8EA4187A0}" dt="2022-04-13T06:23:07.579" v="2470" actId="2711"/>
          <ac:spMkLst>
            <pc:docMk/>
            <pc:sldMk cId="3506942804" sldId="270"/>
            <ac:spMk id="2" creationId="{0730C782-C1E7-41EC-84BC-6097F7E22FFC}"/>
          </ac:spMkLst>
        </pc:spChg>
        <pc:spChg chg="add del mod ord">
          <ac:chgData name="Dylan Koury" userId="5ccda64b94caded9" providerId="LiveId" clId="{6BE280FB-86C4-4D23-8952-97C8EA4187A0}" dt="2022-04-13T06:33:31.771" v="2563" actId="1076"/>
          <ac:spMkLst>
            <pc:docMk/>
            <pc:sldMk cId="3506942804" sldId="270"/>
            <ac:spMk id="3" creationId="{A9E03532-8DFB-4492-960C-0BC5CD6806B8}"/>
          </ac:spMkLst>
        </pc:spChg>
        <pc:spChg chg="add del mod ord">
          <ac:chgData name="Dylan Koury" userId="5ccda64b94caded9" providerId="LiveId" clId="{6BE280FB-86C4-4D23-8952-97C8EA4187A0}" dt="2022-04-13T04:32:04.019" v="1338" actId="700"/>
          <ac:spMkLst>
            <pc:docMk/>
            <pc:sldMk cId="3506942804" sldId="270"/>
            <ac:spMk id="6" creationId="{A66A3562-715C-4C63-9646-54952A09D68E}"/>
          </ac:spMkLst>
        </pc:spChg>
        <pc:spChg chg="add del mod ord">
          <ac:chgData name="Dylan Koury" userId="5ccda64b94caded9" providerId="LiveId" clId="{6BE280FB-86C4-4D23-8952-97C8EA4187A0}" dt="2022-04-13T04:32:04.019" v="1338" actId="700"/>
          <ac:spMkLst>
            <pc:docMk/>
            <pc:sldMk cId="3506942804" sldId="270"/>
            <ac:spMk id="7" creationId="{8C371491-8FAD-4B1C-A111-664CAC566B87}"/>
          </ac:spMkLst>
        </pc:spChg>
        <pc:spChg chg="add mod">
          <ac:chgData name="Dylan Koury" userId="5ccda64b94caded9" providerId="LiveId" clId="{6BE280FB-86C4-4D23-8952-97C8EA4187A0}" dt="2022-04-13T06:33:25.983" v="2562" actId="1076"/>
          <ac:spMkLst>
            <pc:docMk/>
            <pc:sldMk cId="3506942804" sldId="270"/>
            <ac:spMk id="8" creationId="{65AE1956-1B16-4ED8-9E84-327488C3AF95}"/>
          </ac:spMkLst>
        </pc:spChg>
        <pc:picChg chg="add del mod">
          <ac:chgData name="Dylan Koury" userId="5ccda64b94caded9" providerId="LiveId" clId="{6BE280FB-86C4-4D23-8952-97C8EA4187A0}" dt="2022-04-13T06:00:59.925" v="2200" actId="478"/>
          <ac:picMkLst>
            <pc:docMk/>
            <pc:sldMk cId="3506942804" sldId="270"/>
            <ac:picMk id="5" creationId="{08792B4D-8B56-4EBB-8D83-13A0EA3A0790}"/>
          </ac:picMkLst>
        </pc:picChg>
        <pc:picChg chg="add mod">
          <ac:chgData name="Dylan Koury" userId="5ccda64b94caded9" providerId="LiveId" clId="{6BE280FB-86C4-4D23-8952-97C8EA4187A0}" dt="2022-04-13T06:33:06.213" v="2559" actId="1076"/>
          <ac:picMkLst>
            <pc:docMk/>
            <pc:sldMk cId="3506942804" sldId="270"/>
            <ac:picMk id="10" creationId="{0E96EEE3-DF22-4298-A809-FEB8532D753F}"/>
          </ac:picMkLst>
        </pc:picChg>
        <pc:picChg chg="add mod">
          <ac:chgData name="Dylan Koury" userId="5ccda64b94caded9" providerId="LiveId" clId="{6BE280FB-86C4-4D23-8952-97C8EA4187A0}" dt="2022-04-13T06:31:28.033" v="2536"/>
          <ac:picMkLst>
            <pc:docMk/>
            <pc:sldMk cId="3506942804" sldId="270"/>
            <ac:picMk id="11" creationId="{46FE26EE-6A1C-44E7-803D-E71206B1009B}"/>
          </ac:picMkLst>
        </pc:picChg>
      </pc:sldChg>
      <pc:sldChg chg="addSp delSp modSp new del mod ord">
        <pc:chgData name="Dylan Koury" userId="5ccda64b94caded9" providerId="LiveId" clId="{6BE280FB-86C4-4D23-8952-97C8EA4187A0}" dt="2022-04-14T13:19:31.185" v="7566" actId="2696"/>
        <pc:sldMkLst>
          <pc:docMk/>
          <pc:sldMk cId="3820256293" sldId="271"/>
        </pc:sldMkLst>
        <pc:spChg chg="mod">
          <ac:chgData name="Dylan Koury" userId="5ccda64b94caded9" providerId="LiveId" clId="{6BE280FB-86C4-4D23-8952-97C8EA4187A0}" dt="2022-04-13T06:22:12.659" v="2459" actId="2711"/>
          <ac:spMkLst>
            <pc:docMk/>
            <pc:sldMk cId="3820256293" sldId="271"/>
            <ac:spMk id="2" creationId="{4D0291E1-1C1F-4407-AB0E-3B394FE9E8DF}"/>
          </ac:spMkLst>
        </pc:spChg>
        <pc:spChg chg="del mod">
          <ac:chgData name="Dylan Koury" userId="5ccda64b94caded9" providerId="LiveId" clId="{6BE280FB-86C4-4D23-8952-97C8EA4187A0}" dt="2022-04-14T05:34:01.274" v="6305" actId="478"/>
          <ac:spMkLst>
            <pc:docMk/>
            <pc:sldMk cId="3820256293" sldId="271"/>
            <ac:spMk id="3" creationId="{E91A8074-7F0E-4AA1-8E9A-530103163C73}"/>
          </ac:spMkLst>
        </pc:spChg>
        <pc:spChg chg="add mod ord">
          <ac:chgData name="Dylan Koury" userId="5ccda64b94caded9" providerId="LiveId" clId="{6BE280FB-86C4-4D23-8952-97C8EA4187A0}" dt="2022-04-14T05:17:49.341" v="5991" actId="167"/>
          <ac:spMkLst>
            <pc:docMk/>
            <pc:sldMk cId="3820256293" sldId="271"/>
            <ac:spMk id="5" creationId="{DD40D85E-2441-482C-895C-B37CA1552E16}"/>
          </ac:spMkLst>
        </pc:spChg>
        <pc:spChg chg="add del mod">
          <ac:chgData name="Dylan Koury" userId="5ccda64b94caded9" providerId="LiveId" clId="{6BE280FB-86C4-4D23-8952-97C8EA4187A0}" dt="2022-04-14T05:34:03.809" v="6306" actId="478"/>
          <ac:spMkLst>
            <pc:docMk/>
            <pc:sldMk cId="3820256293" sldId="271"/>
            <ac:spMk id="7" creationId="{9C1E1002-18E0-4E85-A648-CA6FB84A500E}"/>
          </ac:spMkLst>
        </pc:spChg>
        <pc:spChg chg="add mod">
          <ac:chgData name="Dylan Koury" userId="5ccda64b94caded9" providerId="LiveId" clId="{6BE280FB-86C4-4D23-8952-97C8EA4187A0}" dt="2022-04-14T05:46:18.521" v="6405" actId="1076"/>
          <ac:spMkLst>
            <pc:docMk/>
            <pc:sldMk cId="3820256293" sldId="271"/>
            <ac:spMk id="10" creationId="{300E4556-05B6-4264-9EF3-E553D743A929}"/>
          </ac:spMkLst>
        </pc:spChg>
        <pc:spChg chg="add mod">
          <ac:chgData name="Dylan Koury" userId="5ccda64b94caded9" providerId="LiveId" clId="{6BE280FB-86C4-4D23-8952-97C8EA4187A0}" dt="2022-04-14T06:49:21.830" v="6965" actId="14826"/>
          <ac:spMkLst>
            <pc:docMk/>
            <pc:sldMk cId="3820256293" sldId="271"/>
            <ac:spMk id="11" creationId="{EB78DD8E-6F50-4D29-BD8C-39CA411CFBFB}"/>
          </ac:spMkLst>
        </pc:spChg>
        <pc:spChg chg="mod">
          <ac:chgData name="Dylan Koury" userId="5ccda64b94caded9" providerId="LiveId" clId="{6BE280FB-86C4-4D23-8952-97C8EA4187A0}" dt="2022-04-14T06:49:45.210" v="6967" actId="14826"/>
          <ac:spMkLst>
            <pc:docMk/>
            <pc:sldMk cId="3820256293" sldId="271"/>
            <ac:spMk id="15" creationId="{AFCF3964-B4B2-4D6B-A944-E62556A35289}"/>
          </ac:spMkLst>
        </pc:spChg>
        <pc:spChg chg="mod">
          <ac:chgData name="Dylan Koury" userId="5ccda64b94caded9" providerId="LiveId" clId="{6BE280FB-86C4-4D23-8952-97C8EA4187A0}" dt="2022-04-14T06:49:33.031" v="6966" actId="14826"/>
          <ac:spMkLst>
            <pc:docMk/>
            <pc:sldMk cId="3820256293" sldId="271"/>
            <ac:spMk id="18" creationId="{010D2076-4404-4895-8100-B3D27B6DF5B4}"/>
          </ac:spMkLst>
        </pc:spChg>
        <pc:spChg chg="mod">
          <ac:chgData name="Dylan Koury" userId="5ccda64b94caded9" providerId="LiveId" clId="{6BE280FB-86C4-4D23-8952-97C8EA4187A0}" dt="2022-04-14T06:49:05.079" v="6963" actId="14826"/>
          <ac:spMkLst>
            <pc:docMk/>
            <pc:sldMk cId="3820256293" sldId="271"/>
            <ac:spMk id="21" creationId="{3BCB32B3-09AE-4B1B-B719-19851F1309F3}"/>
          </ac:spMkLst>
        </pc:spChg>
        <pc:grpChg chg="add mod">
          <ac:chgData name="Dylan Koury" userId="5ccda64b94caded9" providerId="LiveId" clId="{6BE280FB-86C4-4D23-8952-97C8EA4187A0}" dt="2022-04-14T06:49:21.830" v="6965" actId="14826"/>
          <ac:grpSpMkLst>
            <pc:docMk/>
            <pc:sldMk cId="3820256293" sldId="271"/>
            <ac:grpSpMk id="12" creationId="{0BB15A31-5F9B-48F0-ACF5-3F64FFA6479A}"/>
          </ac:grpSpMkLst>
        </pc:grpChg>
        <pc:grpChg chg="add mod">
          <ac:chgData name="Dylan Koury" userId="5ccda64b94caded9" providerId="LiveId" clId="{6BE280FB-86C4-4D23-8952-97C8EA4187A0}" dt="2022-04-14T06:49:45.210" v="6967" actId="14826"/>
          <ac:grpSpMkLst>
            <pc:docMk/>
            <pc:sldMk cId="3820256293" sldId="271"/>
            <ac:grpSpMk id="13" creationId="{6044ACB3-8645-4A68-B411-8A179CD5BC98}"/>
          </ac:grpSpMkLst>
        </pc:grpChg>
        <pc:grpChg chg="add mod">
          <ac:chgData name="Dylan Koury" userId="5ccda64b94caded9" providerId="LiveId" clId="{6BE280FB-86C4-4D23-8952-97C8EA4187A0}" dt="2022-04-14T06:49:33.031" v="6966" actId="14826"/>
          <ac:grpSpMkLst>
            <pc:docMk/>
            <pc:sldMk cId="3820256293" sldId="271"/>
            <ac:grpSpMk id="16" creationId="{2E774B8A-2A2B-4250-88D4-707D0BC84DEA}"/>
          </ac:grpSpMkLst>
        </pc:grpChg>
        <pc:grpChg chg="add mod">
          <ac:chgData name="Dylan Koury" userId="5ccda64b94caded9" providerId="LiveId" clId="{6BE280FB-86C4-4D23-8952-97C8EA4187A0}" dt="2022-04-14T06:49:05.079" v="6963" actId="14826"/>
          <ac:grpSpMkLst>
            <pc:docMk/>
            <pc:sldMk cId="3820256293" sldId="271"/>
            <ac:grpSpMk id="19" creationId="{A2818483-1DEF-476E-810D-4DF16888773B}"/>
          </ac:grpSpMkLst>
        </pc:grpChg>
        <pc:picChg chg="add mod">
          <ac:chgData name="Dylan Koury" userId="5ccda64b94caded9" providerId="LiveId" clId="{6BE280FB-86C4-4D23-8952-97C8EA4187A0}" dt="2022-04-13T06:31:20.737" v="2532"/>
          <ac:picMkLst>
            <pc:docMk/>
            <pc:sldMk cId="3820256293" sldId="271"/>
            <ac:picMk id="4" creationId="{256E3727-A92E-4C49-A0FA-F6304D4736C6}"/>
          </ac:picMkLst>
        </pc:picChg>
        <pc:picChg chg="add mod modCrop">
          <ac:chgData name="Dylan Koury" userId="5ccda64b94caded9" providerId="LiveId" clId="{6BE280FB-86C4-4D23-8952-97C8EA4187A0}" dt="2022-04-14T06:49:21.830" v="6965" actId="14826"/>
          <ac:picMkLst>
            <pc:docMk/>
            <pc:sldMk cId="3820256293" sldId="271"/>
            <ac:picMk id="9" creationId="{B943C21F-8B39-450F-A456-BDB741E3ED13}"/>
          </ac:picMkLst>
        </pc:picChg>
        <pc:picChg chg="mod">
          <ac:chgData name="Dylan Koury" userId="5ccda64b94caded9" providerId="LiveId" clId="{6BE280FB-86C4-4D23-8952-97C8EA4187A0}" dt="2022-04-14T06:49:45.210" v="6967" actId="14826"/>
          <ac:picMkLst>
            <pc:docMk/>
            <pc:sldMk cId="3820256293" sldId="271"/>
            <ac:picMk id="14" creationId="{30993C09-1E14-4C5E-9865-C7E3420D2408}"/>
          </ac:picMkLst>
        </pc:picChg>
        <pc:picChg chg="mod">
          <ac:chgData name="Dylan Koury" userId="5ccda64b94caded9" providerId="LiveId" clId="{6BE280FB-86C4-4D23-8952-97C8EA4187A0}" dt="2022-04-14T06:49:33.031" v="6966" actId="14826"/>
          <ac:picMkLst>
            <pc:docMk/>
            <pc:sldMk cId="3820256293" sldId="271"/>
            <ac:picMk id="17" creationId="{7DE1DF43-F385-4BFF-B6C2-008AB5C8C76E}"/>
          </ac:picMkLst>
        </pc:picChg>
        <pc:picChg chg="mod">
          <ac:chgData name="Dylan Koury" userId="5ccda64b94caded9" providerId="LiveId" clId="{6BE280FB-86C4-4D23-8952-97C8EA4187A0}" dt="2022-04-14T06:49:05.079" v="6963" actId="14826"/>
          <ac:picMkLst>
            <pc:docMk/>
            <pc:sldMk cId="3820256293" sldId="271"/>
            <ac:picMk id="20" creationId="{0BA68855-7466-4B72-B33E-3517463A6C64}"/>
          </ac:picMkLst>
        </pc:picChg>
      </pc:sldChg>
      <pc:sldChg chg="addSp delSp modSp add del mod setBg">
        <pc:chgData name="Dylan Koury" userId="5ccda64b94caded9" providerId="LiveId" clId="{6BE280FB-86C4-4D23-8952-97C8EA4187A0}" dt="2022-04-14T06:28:55.089" v="6489" actId="255"/>
        <pc:sldMkLst>
          <pc:docMk/>
          <pc:sldMk cId="4129011604" sldId="272"/>
        </pc:sldMkLst>
        <pc:spChg chg="add del mod">
          <ac:chgData name="Dylan Koury" userId="5ccda64b94caded9" providerId="LiveId" clId="{6BE280FB-86C4-4D23-8952-97C8EA4187A0}" dt="2022-04-14T04:53:30.581" v="5515" actId="478"/>
          <ac:spMkLst>
            <pc:docMk/>
            <pc:sldMk cId="4129011604" sldId="272"/>
            <ac:spMk id="6" creationId="{9CDA9B02-4554-4120-96D6-ACA996B02CFA}"/>
          </ac:spMkLst>
        </pc:spChg>
        <pc:spChg chg="add del mod">
          <ac:chgData name="Dylan Koury" userId="5ccda64b94caded9" providerId="LiveId" clId="{6BE280FB-86C4-4D23-8952-97C8EA4187A0}" dt="2022-04-14T04:56:33.085" v="5622" actId="478"/>
          <ac:spMkLst>
            <pc:docMk/>
            <pc:sldMk cId="4129011604" sldId="272"/>
            <ac:spMk id="9" creationId="{1C632E2A-19C6-48C9-8621-1C08DAF0B24F}"/>
          </ac:spMkLst>
        </pc:spChg>
        <pc:spChg chg="add del mod">
          <ac:chgData name="Dylan Koury" userId="5ccda64b94caded9" providerId="LiveId" clId="{6BE280FB-86C4-4D23-8952-97C8EA4187A0}" dt="2022-04-14T04:50:30.013" v="5424" actId="478"/>
          <ac:spMkLst>
            <pc:docMk/>
            <pc:sldMk cId="4129011604" sldId="272"/>
            <ac:spMk id="10" creationId="{56F42CF5-0BC9-481B-B9D5-C71607A9B174}"/>
          </ac:spMkLst>
        </pc:spChg>
        <pc:spChg chg="add del mod">
          <ac:chgData name="Dylan Koury" userId="5ccda64b94caded9" providerId="LiveId" clId="{6BE280FB-86C4-4D23-8952-97C8EA4187A0}" dt="2022-04-14T04:51:53.211" v="5434" actId="478"/>
          <ac:spMkLst>
            <pc:docMk/>
            <pc:sldMk cId="4129011604" sldId="272"/>
            <ac:spMk id="11" creationId="{A39995B3-4FD1-4D21-89A8-6E3F782C1D39}"/>
          </ac:spMkLst>
        </pc:spChg>
        <pc:spChg chg="add mod">
          <ac:chgData name="Dylan Koury" userId="5ccda64b94caded9" providerId="LiveId" clId="{6BE280FB-86C4-4D23-8952-97C8EA4187A0}" dt="2022-04-14T06:28:46.307" v="6486" actId="255"/>
          <ac:spMkLst>
            <pc:docMk/>
            <pc:sldMk cId="4129011604" sldId="272"/>
            <ac:spMk id="12" creationId="{71809754-8C30-4EFC-B23D-52E62641B47F}"/>
          </ac:spMkLst>
        </pc:spChg>
        <pc:spChg chg="add mod">
          <ac:chgData name="Dylan Koury" userId="5ccda64b94caded9" providerId="LiveId" clId="{6BE280FB-86C4-4D23-8952-97C8EA4187A0}" dt="2022-04-14T04:56:48.563" v="5623" actId="1076"/>
          <ac:spMkLst>
            <pc:docMk/>
            <pc:sldMk cId="4129011604" sldId="272"/>
            <ac:spMk id="13" creationId="{07B74985-51E8-4CBA-932E-E648A9C29D08}"/>
          </ac:spMkLst>
        </pc:spChg>
        <pc:spChg chg="add mod">
          <ac:chgData name="Dylan Koury" userId="5ccda64b94caded9" providerId="LiveId" clId="{6BE280FB-86C4-4D23-8952-97C8EA4187A0}" dt="2022-04-14T06:28:55.089" v="6489" actId="255"/>
          <ac:spMkLst>
            <pc:docMk/>
            <pc:sldMk cId="4129011604" sldId="272"/>
            <ac:spMk id="14" creationId="{DE02BE0A-1A49-4FA4-AEF2-E25F1137F5EE}"/>
          </ac:spMkLst>
        </pc:spChg>
        <pc:spChg chg="add mod">
          <ac:chgData name="Dylan Koury" userId="5ccda64b94caded9" providerId="LiveId" clId="{6BE280FB-86C4-4D23-8952-97C8EA4187A0}" dt="2022-04-14T04:56:48.563" v="5623" actId="1076"/>
          <ac:spMkLst>
            <pc:docMk/>
            <pc:sldMk cId="4129011604" sldId="272"/>
            <ac:spMk id="15" creationId="{651B31B2-5D4A-40C7-94A9-0957602B39D6}"/>
          </ac:spMkLst>
        </pc:spChg>
        <pc:spChg chg="add mod ord">
          <ac:chgData name="Dylan Koury" userId="5ccda64b94caded9" providerId="LiveId" clId="{6BE280FB-86C4-4D23-8952-97C8EA4187A0}" dt="2022-04-14T05:16:35.937" v="5979" actId="167"/>
          <ac:spMkLst>
            <pc:docMk/>
            <pc:sldMk cId="4129011604" sldId="272"/>
            <ac:spMk id="16" creationId="{FB8E9663-D876-44CB-9CF4-5B94A169E208}"/>
          </ac:spMkLst>
        </pc:spChg>
        <pc:picChg chg="add mod modCrop">
          <ac:chgData name="Dylan Koury" userId="5ccda64b94caded9" providerId="LiveId" clId="{6BE280FB-86C4-4D23-8952-97C8EA4187A0}" dt="2022-04-14T04:56:48.563" v="5623" actId="1076"/>
          <ac:picMkLst>
            <pc:docMk/>
            <pc:sldMk cId="4129011604" sldId="272"/>
            <ac:picMk id="4" creationId="{A87A6DB2-846B-45C9-BFD3-8E85AC835731}"/>
          </ac:picMkLst>
        </pc:picChg>
        <pc:picChg chg="mod">
          <ac:chgData name="Dylan Koury" userId="5ccda64b94caded9" providerId="LiveId" clId="{6BE280FB-86C4-4D23-8952-97C8EA4187A0}" dt="2022-04-14T04:56:48.563" v="5623" actId="1076"/>
          <ac:picMkLst>
            <pc:docMk/>
            <pc:sldMk cId="4129011604" sldId="272"/>
            <ac:picMk id="5" creationId="{6C7AAEFD-3A70-4889-8291-E01A810ADEF7}"/>
          </ac:picMkLst>
        </pc:picChg>
        <pc:picChg chg="del">
          <ac:chgData name="Dylan Koury" userId="5ccda64b94caded9" providerId="LiveId" clId="{6BE280FB-86C4-4D23-8952-97C8EA4187A0}" dt="2022-04-13T15:30:36.830" v="2685" actId="478"/>
          <ac:picMkLst>
            <pc:docMk/>
            <pc:sldMk cId="4129011604" sldId="272"/>
            <ac:picMk id="7" creationId="{D7A4B1B3-F447-43DA-B927-9B242AED063C}"/>
          </ac:picMkLst>
        </pc:picChg>
      </pc:sldChg>
      <pc:sldChg chg="addSp delSp modSp add mod modShow">
        <pc:chgData name="Dylan Koury" userId="5ccda64b94caded9" providerId="LiveId" clId="{6BE280FB-86C4-4D23-8952-97C8EA4187A0}" dt="2022-04-14T05:16:29.591" v="5977" actId="167"/>
        <pc:sldMkLst>
          <pc:docMk/>
          <pc:sldMk cId="3112460512" sldId="273"/>
        </pc:sldMkLst>
        <pc:spChg chg="add mod">
          <ac:chgData name="Dylan Koury" userId="5ccda64b94caded9" providerId="LiveId" clId="{6BE280FB-86C4-4D23-8952-97C8EA4187A0}" dt="2022-04-13T15:36:28.647" v="2906"/>
          <ac:spMkLst>
            <pc:docMk/>
            <pc:sldMk cId="3112460512" sldId="273"/>
            <ac:spMk id="6" creationId="{607878CA-CDB5-485E-A002-B81D8B507EB6}"/>
          </ac:spMkLst>
        </pc:spChg>
        <pc:spChg chg="add mod ord">
          <ac:chgData name="Dylan Koury" userId="5ccda64b94caded9" providerId="LiveId" clId="{6BE280FB-86C4-4D23-8952-97C8EA4187A0}" dt="2022-04-14T05:16:29.591" v="5977" actId="167"/>
          <ac:spMkLst>
            <pc:docMk/>
            <pc:sldMk cId="3112460512" sldId="273"/>
            <ac:spMk id="9" creationId="{2AE82E72-6F66-4AC8-A30B-4DF76963BF1B}"/>
          </ac:spMkLst>
        </pc:spChg>
        <pc:picChg chg="del">
          <ac:chgData name="Dylan Koury" userId="5ccda64b94caded9" providerId="LiveId" clId="{6BE280FB-86C4-4D23-8952-97C8EA4187A0}" dt="2022-04-13T15:33:52.357" v="2797" actId="478"/>
          <ac:picMkLst>
            <pc:docMk/>
            <pc:sldMk cId="3112460512" sldId="273"/>
            <ac:picMk id="5" creationId="{6C7AAEFD-3A70-4889-8291-E01A810ADEF7}"/>
          </ac:picMkLst>
        </pc:picChg>
        <pc:picChg chg="mod">
          <ac:chgData name="Dylan Koury" userId="5ccda64b94caded9" providerId="LiveId" clId="{6BE280FB-86C4-4D23-8952-97C8EA4187A0}" dt="2022-04-13T15:34:04.443" v="2800" actId="1076"/>
          <ac:picMkLst>
            <pc:docMk/>
            <pc:sldMk cId="3112460512" sldId="273"/>
            <ac:picMk id="7" creationId="{D7A4B1B3-F447-43DA-B927-9B242AED063C}"/>
          </ac:picMkLst>
        </pc:picChg>
      </pc:sldChg>
      <pc:sldChg chg="addSp delSp modSp add del mod">
        <pc:chgData name="Dylan Koury" userId="5ccda64b94caded9" providerId="LiveId" clId="{6BE280FB-86C4-4D23-8952-97C8EA4187A0}" dt="2022-04-13T15:55:41.734" v="3183" actId="2696"/>
        <pc:sldMkLst>
          <pc:docMk/>
          <pc:sldMk cId="237385957" sldId="274"/>
        </pc:sldMkLst>
        <pc:spChg chg="del">
          <ac:chgData name="Dylan Koury" userId="5ccda64b94caded9" providerId="LiveId" clId="{6BE280FB-86C4-4D23-8952-97C8EA4187A0}" dt="2022-04-13T15:37:40.521" v="2909" actId="478"/>
          <ac:spMkLst>
            <pc:docMk/>
            <pc:sldMk cId="237385957" sldId="274"/>
            <ac:spMk id="3" creationId="{A9E03532-8DFB-4492-960C-0BC5CD6806B8}"/>
          </ac:spMkLst>
        </pc:spChg>
        <pc:spChg chg="add del mod">
          <ac:chgData name="Dylan Koury" userId="5ccda64b94caded9" providerId="LiveId" clId="{6BE280FB-86C4-4D23-8952-97C8EA4187A0}" dt="2022-04-13T15:37:48.892" v="2911" actId="478"/>
          <ac:spMkLst>
            <pc:docMk/>
            <pc:sldMk cId="237385957" sldId="274"/>
            <ac:spMk id="5" creationId="{00671D46-D72B-4096-A284-EF108E3AFC85}"/>
          </ac:spMkLst>
        </pc:spChg>
        <pc:spChg chg="mod">
          <ac:chgData name="Dylan Koury" userId="5ccda64b94caded9" providerId="LiveId" clId="{6BE280FB-86C4-4D23-8952-97C8EA4187A0}" dt="2022-04-13T15:40:59.300" v="2925" actId="1076"/>
          <ac:spMkLst>
            <pc:docMk/>
            <pc:sldMk cId="237385957" sldId="274"/>
            <ac:spMk id="8" creationId="{65AE1956-1B16-4ED8-9E84-327488C3AF95}"/>
          </ac:spMkLst>
        </pc:spChg>
        <pc:picChg chg="add mod modCrop">
          <ac:chgData name="Dylan Koury" userId="5ccda64b94caded9" providerId="LiveId" clId="{6BE280FB-86C4-4D23-8952-97C8EA4187A0}" dt="2022-04-13T15:40:47.944" v="2924" actId="1076"/>
          <ac:picMkLst>
            <pc:docMk/>
            <pc:sldMk cId="237385957" sldId="274"/>
            <ac:picMk id="7" creationId="{68CF4478-A79B-442A-B2E3-2BB55558FAF7}"/>
          </ac:picMkLst>
        </pc:picChg>
        <pc:picChg chg="del">
          <ac:chgData name="Dylan Koury" userId="5ccda64b94caded9" providerId="LiveId" clId="{6BE280FB-86C4-4D23-8952-97C8EA4187A0}" dt="2022-04-13T15:39:48.542" v="2914" actId="478"/>
          <ac:picMkLst>
            <pc:docMk/>
            <pc:sldMk cId="237385957" sldId="274"/>
            <ac:picMk id="10" creationId="{0E96EEE3-DF22-4298-A809-FEB8532D753F}"/>
          </ac:picMkLst>
        </pc:picChg>
      </pc:sldChg>
      <pc:sldChg chg="addSp delSp modSp add mod">
        <pc:chgData name="Dylan Koury" userId="5ccda64b94caded9" providerId="LiveId" clId="{6BE280FB-86C4-4D23-8952-97C8EA4187A0}" dt="2022-04-14T06:58:30.418" v="6987" actId="114"/>
        <pc:sldMkLst>
          <pc:docMk/>
          <pc:sldMk cId="549311781" sldId="275"/>
        </pc:sldMkLst>
        <pc:spChg chg="mod">
          <ac:chgData name="Dylan Koury" userId="5ccda64b94caded9" providerId="LiveId" clId="{6BE280FB-86C4-4D23-8952-97C8EA4187A0}" dt="2022-04-14T06:58:30.418" v="6987" actId="114"/>
          <ac:spMkLst>
            <pc:docMk/>
            <pc:sldMk cId="549311781" sldId="275"/>
            <ac:spMk id="3" creationId="{A9E03532-8DFB-4492-960C-0BC5CD6806B8}"/>
          </ac:spMkLst>
        </pc:spChg>
        <pc:spChg chg="add del mod ord">
          <ac:chgData name="Dylan Koury" userId="5ccda64b94caded9" providerId="LiveId" clId="{6BE280FB-86C4-4D23-8952-97C8EA4187A0}" dt="2022-04-14T05:17:07.268" v="5983" actId="478"/>
          <ac:spMkLst>
            <pc:docMk/>
            <pc:sldMk cId="549311781" sldId="275"/>
            <ac:spMk id="7" creationId="{BA434A2B-DB1E-45FB-8A06-54E666886A88}"/>
          </ac:spMkLst>
        </pc:spChg>
        <pc:spChg chg="del">
          <ac:chgData name="Dylan Koury" userId="5ccda64b94caded9" providerId="LiveId" clId="{6BE280FB-86C4-4D23-8952-97C8EA4187A0}" dt="2022-04-13T15:37:54.801" v="2912" actId="478"/>
          <ac:spMkLst>
            <pc:docMk/>
            <pc:sldMk cId="549311781" sldId="275"/>
            <ac:spMk id="8" creationId="{65AE1956-1B16-4ED8-9E84-327488C3AF95}"/>
          </ac:spMkLst>
        </pc:spChg>
        <pc:spChg chg="add mod ord">
          <ac:chgData name="Dylan Koury" userId="5ccda64b94caded9" providerId="LiveId" clId="{6BE280FB-86C4-4D23-8952-97C8EA4187A0}" dt="2022-04-14T05:17:12.255" v="5985" actId="167"/>
          <ac:spMkLst>
            <pc:docMk/>
            <pc:sldMk cId="549311781" sldId="275"/>
            <ac:spMk id="9" creationId="{6E51B71A-998B-44D8-A14B-3725C6793305}"/>
          </ac:spMkLst>
        </pc:spChg>
      </pc:sldChg>
      <pc:sldChg chg="addSp delSp modSp add mod">
        <pc:chgData name="Dylan Koury" userId="5ccda64b94caded9" providerId="LiveId" clId="{6BE280FB-86C4-4D23-8952-97C8EA4187A0}" dt="2022-04-14T05:16:07.981" v="5973" actId="167"/>
        <pc:sldMkLst>
          <pc:docMk/>
          <pc:sldMk cId="3820694240" sldId="276"/>
        </pc:sldMkLst>
        <pc:spChg chg="mod">
          <ac:chgData name="Dylan Koury" userId="5ccda64b94caded9" providerId="LiveId" clId="{6BE280FB-86C4-4D23-8952-97C8EA4187A0}" dt="2022-04-13T15:42:40.033" v="2943" actId="20577"/>
          <ac:spMkLst>
            <pc:docMk/>
            <pc:sldMk cId="3820694240" sldId="276"/>
            <ac:spMk id="2" creationId="{0730C782-C1E7-41EC-84BC-6097F7E22FFC}"/>
          </ac:spMkLst>
        </pc:spChg>
        <pc:spChg chg="add mod">
          <ac:chgData name="Dylan Koury" userId="5ccda64b94caded9" providerId="LiveId" clId="{6BE280FB-86C4-4D23-8952-97C8EA4187A0}" dt="2022-04-13T15:45:42.446" v="2993" actId="1076"/>
          <ac:spMkLst>
            <pc:docMk/>
            <pc:sldMk cId="3820694240" sldId="276"/>
            <ac:spMk id="3" creationId="{EC431E02-1C9C-431D-A383-871439A6DD47}"/>
          </ac:spMkLst>
        </pc:spChg>
        <pc:spChg chg="add mod">
          <ac:chgData name="Dylan Koury" userId="5ccda64b94caded9" providerId="LiveId" clId="{6BE280FB-86C4-4D23-8952-97C8EA4187A0}" dt="2022-04-13T15:43:41.302" v="2975" actId="1076"/>
          <ac:spMkLst>
            <pc:docMk/>
            <pc:sldMk cId="3820694240" sldId="276"/>
            <ac:spMk id="6" creationId="{5A1CDC4A-C88F-424E-85F1-1461EDFC61AB}"/>
          </ac:spMkLst>
        </pc:spChg>
        <pc:spChg chg="del mod">
          <ac:chgData name="Dylan Koury" userId="5ccda64b94caded9" providerId="LiveId" clId="{6BE280FB-86C4-4D23-8952-97C8EA4187A0}" dt="2022-04-13T15:48:33.202" v="3035" actId="478"/>
          <ac:spMkLst>
            <pc:docMk/>
            <pc:sldMk cId="3820694240" sldId="276"/>
            <ac:spMk id="8" creationId="{65AE1956-1B16-4ED8-9E84-327488C3AF95}"/>
          </ac:spMkLst>
        </pc:spChg>
        <pc:spChg chg="add mod">
          <ac:chgData name="Dylan Koury" userId="5ccda64b94caded9" providerId="LiveId" clId="{6BE280FB-86C4-4D23-8952-97C8EA4187A0}" dt="2022-04-13T15:43:56.161" v="2986" actId="20577"/>
          <ac:spMkLst>
            <pc:docMk/>
            <pc:sldMk cId="3820694240" sldId="276"/>
            <ac:spMk id="9" creationId="{5E0DAF95-3C73-4D88-9CE4-667FD038161F}"/>
          </ac:spMkLst>
        </pc:spChg>
        <pc:spChg chg="add mod">
          <ac:chgData name="Dylan Koury" userId="5ccda64b94caded9" providerId="LiveId" clId="{6BE280FB-86C4-4D23-8952-97C8EA4187A0}" dt="2022-04-13T15:45:52.167" v="2995" actId="1076"/>
          <ac:spMkLst>
            <pc:docMk/>
            <pc:sldMk cId="3820694240" sldId="276"/>
            <ac:spMk id="10" creationId="{9C880157-99ED-4294-B6BE-34A75EC468AC}"/>
          </ac:spMkLst>
        </pc:spChg>
        <pc:spChg chg="add mod">
          <ac:chgData name="Dylan Koury" userId="5ccda64b94caded9" providerId="LiveId" clId="{6BE280FB-86C4-4D23-8952-97C8EA4187A0}" dt="2022-04-13T15:46:12.396" v="2998" actId="1076"/>
          <ac:spMkLst>
            <pc:docMk/>
            <pc:sldMk cId="3820694240" sldId="276"/>
            <ac:spMk id="12" creationId="{0FA7DEAB-ADC3-4967-AD6A-06E590CD41D9}"/>
          </ac:spMkLst>
        </pc:spChg>
        <pc:spChg chg="add mod">
          <ac:chgData name="Dylan Koury" userId="5ccda64b94caded9" providerId="LiveId" clId="{6BE280FB-86C4-4D23-8952-97C8EA4187A0}" dt="2022-04-13T15:46:27.173" v="3002" actId="1076"/>
          <ac:spMkLst>
            <pc:docMk/>
            <pc:sldMk cId="3820694240" sldId="276"/>
            <ac:spMk id="14" creationId="{3BF79BB1-FAF9-4CE8-AC12-F0AD6E15FA13}"/>
          </ac:spMkLst>
        </pc:spChg>
        <pc:spChg chg="add mod">
          <ac:chgData name="Dylan Koury" userId="5ccda64b94caded9" providerId="LiveId" clId="{6BE280FB-86C4-4D23-8952-97C8EA4187A0}" dt="2022-04-13T15:46:38.459" v="3004" actId="1076"/>
          <ac:spMkLst>
            <pc:docMk/>
            <pc:sldMk cId="3820694240" sldId="276"/>
            <ac:spMk id="15" creationId="{6D96249F-55CC-4619-AC47-68CD03485AEA}"/>
          </ac:spMkLst>
        </pc:spChg>
        <pc:spChg chg="add del mod">
          <ac:chgData name="Dylan Koury" userId="5ccda64b94caded9" providerId="LiveId" clId="{6BE280FB-86C4-4D23-8952-97C8EA4187A0}" dt="2022-04-14T01:09:25.833" v="3442" actId="478"/>
          <ac:spMkLst>
            <pc:docMk/>
            <pc:sldMk cId="3820694240" sldId="276"/>
            <ac:spMk id="16" creationId="{D4033938-C7F8-42CE-B785-9BDC3C6E9D95}"/>
          </ac:spMkLst>
        </pc:spChg>
        <pc:spChg chg="add mod">
          <ac:chgData name="Dylan Koury" userId="5ccda64b94caded9" providerId="LiveId" clId="{6BE280FB-86C4-4D23-8952-97C8EA4187A0}" dt="2022-04-14T05:08:35.168" v="5864" actId="207"/>
          <ac:spMkLst>
            <pc:docMk/>
            <pc:sldMk cId="3820694240" sldId="276"/>
            <ac:spMk id="17" creationId="{9B7EB77C-E0E9-420C-8361-F92DEF6EAAE0}"/>
          </ac:spMkLst>
        </pc:spChg>
        <pc:spChg chg="add mod ord">
          <ac:chgData name="Dylan Koury" userId="5ccda64b94caded9" providerId="LiveId" clId="{6BE280FB-86C4-4D23-8952-97C8EA4187A0}" dt="2022-04-14T05:16:07.981" v="5973" actId="167"/>
          <ac:spMkLst>
            <pc:docMk/>
            <pc:sldMk cId="3820694240" sldId="276"/>
            <ac:spMk id="18" creationId="{DF083ABC-167B-4F37-BD03-E3453C0DD87F}"/>
          </ac:spMkLst>
        </pc:spChg>
        <pc:picChg chg="mod">
          <ac:chgData name="Dylan Koury" userId="5ccda64b94caded9" providerId="LiveId" clId="{6BE280FB-86C4-4D23-8952-97C8EA4187A0}" dt="2022-04-13T15:43:29.684" v="2972" actId="1076"/>
          <ac:picMkLst>
            <pc:docMk/>
            <pc:sldMk cId="3820694240" sldId="276"/>
            <ac:picMk id="7" creationId="{68CF4478-A79B-442A-B2E3-2BB55558FAF7}"/>
          </ac:picMkLst>
        </pc:picChg>
        <pc:picChg chg="add del mod">
          <ac:chgData name="Dylan Koury" userId="5ccda64b94caded9" providerId="LiveId" clId="{6BE280FB-86C4-4D23-8952-97C8EA4187A0}" dt="2022-04-13T15:46:18.005" v="3000"/>
          <ac:picMkLst>
            <pc:docMk/>
            <pc:sldMk cId="3820694240" sldId="276"/>
            <ac:picMk id="13" creationId="{1285D34A-9E84-4E4E-89F5-9871AC11FD22}"/>
          </ac:picMkLst>
        </pc:picChg>
      </pc:sldChg>
      <pc:sldChg chg="addSp delSp modSp add mod">
        <pc:chgData name="Dylan Koury" userId="5ccda64b94caded9" providerId="LiveId" clId="{6BE280FB-86C4-4D23-8952-97C8EA4187A0}" dt="2022-04-14T05:16:01.173" v="5971" actId="167"/>
        <pc:sldMkLst>
          <pc:docMk/>
          <pc:sldMk cId="3722969442" sldId="277"/>
        </pc:sldMkLst>
        <pc:spChg chg="mod">
          <ac:chgData name="Dylan Koury" userId="5ccda64b94caded9" providerId="LiveId" clId="{6BE280FB-86C4-4D23-8952-97C8EA4187A0}" dt="2022-04-13T15:50:01.949" v="3074" actId="1076"/>
          <ac:spMkLst>
            <pc:docMk/>
            <pc:sldMk cId="3722969442" sldId="277"/>
            <ac:spMk id="3" creationId="{EC431E02-1C9C-431D-A383-871439A6DD47}"/>
          </ac:spMkLst>
        </pc:spChg>
        <pc:spChg chg="mod">
          <ac:chgData name="Dylan Koury" userId="5ccda64b94caded9" providerId="LiveId" clId="{6BE280FB-86C4-4D23-8952-97C8EA4187A0}" dt="2022-04-13T15:48:58.016" v="3061" actId="1076"/>
          <ac:spMkLst>
            <pc:docMk/>
            <pc:sldMk cId="3722969442" sldId="277"/>
            <ac:spMk id="6" creationId="{5A1CDC4A-C88F-424E-85F1-1461EDFC61AB}"/>
          </ac:spMkLst>
        </pc:spChg>
        <pc:spChg chg="del mod">
          <ac:chgData name="Dylan Koury" userId="5ccda64b94caded9" providerId="LiveId" clId="{6BE280FB-86C4-4D23-8952-97C8EA4187A0}" dt="2022-04-13T15:51:50.386" v="3089" actId="478"/>
          <ac:spMkLst>
            <pc:docMk/>
            <pc:sldMk cId="3722969442" sldId="277"/>
            <ac:spMk id="8" creationId="{65AE1956-1B16-4ED8-9E84-327488C3AF95}"/>
          </ac:spMkLst>
        </pc:spChg>
        <pc:spChg chg="mod">
          <ac:chgData name="Dylan Koury" userId="5ccda64b94caded9" providerId="LiveId" clId="{6BE280FB-86C4-4D23-8952-97C8EA4187A0}" dt="2022-04-13T15:48:36.366" v="3037" actId="20577"/>
          <ac:spMkLst>
            <pc:docMk/>
            <pc:sldMk cId="3722969442" sldId="277"/>
            <ac:spMk id="9" creationId="{5E0DAF95-3C73-4D88-9CE4-667FD038161F}"/>
          </ac:spMkLst>
        </pc:spChg>
        <pc:spChg chg="mod">
          <ac:chgData name="Dylan Koury" userId="5ccda64b94caded9" providerId="LiveId" clId="{6BE280FB-86C4-4D23-8952-97C8EA4187A0}" dt="2022-04-13T15:50:08.270" v="3075" actId="1076"/>
          <ac:spMkLst>
            <pc:docMk/>
            <pc:sldMk cId="3722969442" sldId="277"/>
            <ac:spMk id="10" creationId="{9C880157-99ED-4294-B6BE-34A75EC468AC}"/>
          </ac:spMkLst>
        </pc:spChg>
        <pc:spChg chg="mod">
          <ac:chgData name="Dylan Koury" userId="5ccda64b94caded9" providerId="LiveId" clId="{6BE280FB-86C4-4D23-8952-97C8EA4187A0}" dt="2022-04-13T15:50:37.042" v="3079" actId="14100"/>
          <ac:spMkLst>
            <pc:docMk/>
            <pc:sldMk cId="3722969442" sldId="277"/>
            <ac:spMk id="12" creationId="{0FA7DEAB-ADC3-4967-AD6A-06E590CD41D9}"/>
          </ac:spMkLst>
        </pc:spChg>
        <pc:spChg chg="mod">
          <ac:chgData name="Dylan Koury" userId="5ccda64b94caded9" providerId="LiveId" clId="{6BE280FB-86C4-4D23-8952-97C8EA4187A0}" dt="2022-04-13T15:49:37.946" v="3070" actId="14100"/>
          <ac:spMkLst>
            <pc:docMk/>
            <pc:sldMk cId="3722969442" sldId="277"/>
            <ac:spMk id="14" creationId="{3BF79BB1-FAF9-4CE8-AC12-F0AD6E15FA13}"/>
          </ac:spMkLst>
        </pc:spChg>
        <pc:spChg chg="mod">
          <ac:chgData name="Dylan Koury" userId="5ccda64b94caded9" providerId="LiveId" clId="{6BE280FB-86C4-4D23-8952-97C8EA4187A0}" dt="2022-04-13T15:51:16.262" v="3086" actId="14100"/>
          <ac:spMkLst>
            <pc:docMk/>
            <pc:sldMk cId="3722969442" sldId="277"/>
            <ac:spMk id="15" creationId="{6D96249F-55CC-4619-AC47-68CD03485AEA}"/>
          </ac:spMkLst>
        </pc:spChg>
        <pc:spChg chg="mod">
          <ac:chgData name="Dylan Koury" userId="5ccda64b94caded9" providerId="LiveId" clId="{6BE280FB-86C4-4D23-8952-97C8EA4187A0}" dt="2022-04-13T15:49:14.528" v="3064" actId="14100"/>
          <ac:spMkLst>
            <pc:docMk/>
            <pc:sldMk cId="3722969442" sldId="277"/>
            <ac:spMk id="16" creationId="{D4033938-C7F8-42CE-B785-9BDC3C6E9D95}"/>
          </ac:spMkLst>
        </pc:spChg>
        <pc:spChg chg="mod">
          <ac:chgData name="Dylan Koury" userId="5ccda64b94caded9" providerId="LiveId" clId="{6BE280FB-86C4-4D23-8952-97C8EA4187A0}" dt="2022-04-14T05:06:09.055" v="5825" actId="114"/>
          <ac:spMkLst>
            <pc:docMk/>
            <pc:sldMk cId="3722969442" sldId="277"/>
            <ac:spMk id="17" creationId="{9B7EB77C-E0E9-420C-8361-F92DEF6EAAE0}"/>
          </ac:spMkLst>
        </pc:spChg>
        <pc:spChg chg="add mod">
          <ac:chgData name="Dylan Koury" userId="5ccda64b94caded9" providerId="LiveId" clId="{6BE280FB-86C4-4D23-8952-97C8EA4187A0}" dt="2022-04-13T15:49:22.633" v="3066" actId="1076"/>
          <ac:spMkLst>
            <pc:docMk/>
            <pc:sldMk cId="3722969442" sldId="277"/>
            <ac:spMk id="18" creationId="{A3D2D3F2-080F-40F6-96B5-27368213D50A}"/>
          </ac:spMkLst>
        </pc:spChg>
        <pc:spChg chg="add mod ord">
          <ac:chgData name="Dylan Koury" userId="5ccda64b94caded9" providerId="LiveId" clId="{6BE280FB-86C4-4D23-8952-97C8EA4187A0}" dt="2022-04-14T05:16:01.173" v="5971" actId="167"/>
          <ac:spMkLst>
            <pc:docMk/>
            <pc:sldMk cId="3722969442" sldId="277"/>
            <ac:spMk id="19" creationId="{8B9430DE-9F04-464B-B9C5-F3D849673B21}"/>
          </ac:spMkLst>
        </pc:spChg>
        <pc:picChg chg="mod">
          <ac:chgData name="Dylan Koury" userId="5ccda64b94caded9" providerId="LiveId" clId="{6BE280FB-86C4-4D23-8952-97C8EA4187A0}" dt="2022-04-13T15:49:26.057" v="3068" actId="1076"/>
          <ac:picMkLst>
            <pc:docMk/>
            <pc:sldMk cId="3722969442" sldId="277"/>
            <ac:picMk id="7" creationId="{68CF4478-A79B-442A-B2E3-2BB55558FAF7}"/>
          </ac:picMkLst>
        </pc:picChg>
      </pc:sldChg>
      <pc:sldChg chg="addSp delSp modSp add mod">
        <pc:chgData name="Dylan Koury" userId="5ccda64b94caded9" providerId="LiveId" clId="{6BE280FB-86C4-4D23-8952-97C8EA4187A0}" dt="2022-04-14T05:15:56.817" v="5969" actId="167"/>
        <pc:sldMkLst>
          <pc:docMk/>
          <pc:sldMk cId="2344658464" sldId="278"/>
        </pc:sldMkLst>
        <pc:spChg chg="del">
          <ac:chgData name="Dylan Koury" userId="5ccda64b94caded9" providerId="LiveId" clId="{6BE280FB-86C4-4D23-8952-97C8EA4187A0}" dt="2022-04-13T15:53:02.124" v="3128" actId="478"/>
          <ac:spMkLst>
            <pc:docMk/>
            <pc:sldMk cId="2344658464" sldId="278"/>
            <ac:spMk id="3" creationId="{EC431E02-1C9C-431D-A383-871439A6DD47}"/>
          </ac:spMkLst>
        </pc:spChg>
        <pc:spChg chg="mod">
          <ac:chgData name="Dylan Koury" userId="5ccda64b94caded9" providerId="LiveId" clId="{6BE280FB-86C4-4D23-8952-97C8EA4187A0}" dt="2022-04-13T15:52:32.524" v="3123" actId="20577"/>
          <ac:spMkLst>
            <pc:docMk/>
            <pc:sldMk cId="2344658464" sldId="278"/>
            <ac:spMk id="6" creationId="{5A1CDC4A-C88F-424E-85F1-1461EDFC61AB}"/>
          </ac:spMkLst>
        </pc:spChg>
        <pc:spChg chg="del mod">
          <ac:chgData name="Dylan Koury" userId="5ccda64b94caded9" providerId="LiveId" clId="{6BE280FB-86C4-4D23-8952-97C8EA4187A0}" dt="2022-04-13T15:56:31.634" v="3184" actId="478"/>
          <ac:spMkLst>
            <pc:docMk/>
            <pc:sldMk cId="2344658464" sldId="278"/>
            <ac:spMk id="8" creationId="{65AE1956-1B16-4ED8-9E84-327488C3AF95}"/>
          </ac:spMkLst>
        </pc:spChg>
        <pc:spChg chg="mod">
          <ac:chgData name="Dylan Koury" userId="5ccda64b94caded9" providerId="LiveId" clId="{6BE280FB-86C4-4D23-8952-97C8EA4187A0}" dt="2022-04-13T15:52:00.280" v="3091" actId="20577"/>
          <ac:spMkLst>
            <pc:docMk/>
            <pc:sldMk cId="2344658464" sldId="278"/>
            <ac:spMk id="9" creationId="{5E0DAF95-3C73-4D88-9CE4-667FD038161F}"/>
          </ac:spMkLst>
        </pc:spChg>
        <pc:spChg chg="mod">
          <ac:chgData name="Dylan Koury" userId="5ccda64b94caded9" providerId="LiveId" clId="{6BE280FB-86C4-4D23-8952-97C8EA4187A0}" dt="2022-04-13T15:52:58.441" v="3127" actId="14100"/>
          <ac:spMkLst>
            <pc:docMk/>
            <pc:sldMk cId="2344658464" sldId="278"/>
            <ac:spMk id="10" creationId="{9C880157-99ED-4294-B6BE-34A75EC468AC}"/>
          </ac:spMkLst>
        </pc:spChg>
        <pc:spChg chg="mod">
          <ac:chgData name="Dylan Koury" userId="5ccda64b94caded9" providerId="LiveId" clId="{6BE280FB-86C4-4D23-8952-97C8EA4187A0}" dt="2022-04-13T15:52:47.912" v="3125" actId="14100"/>
          <ac:spMkLst>
            <pc:docMk/>
            <pc:sldMk cId="2344658464" sldId="278"/>
            <ac:spMk id="12" creationId="{0FA7DEAB-ADC3-4967-AD6A-06E590CD41D9}"/>
          </ac:spMkLst>
        </pc:spChg>
        <pc:spChg chg="del">
          <ac:chgData name="Dylan Koury" userId="5ccda64b94caded9" providerId="LiveId" clId="{6BE280FB-86C4-4D23-8952-97C8EA4187A0}" dt="2022-04-13T15:53:05.736" v="3129" actId="478"/>
          <ac:spMkLst>
            <pc:docMk/>
            <pc:sldMk cId="2344658464" sldId="278"/>
            <ac:spMk id="14" creationId="{3BF79BB1-FAF9-4CE8-AC12-F0AD6E15FA13}"/>
          </ac:spMkLst>
        </pc:spChg>
        <pc:spChg chg="del">
          <ac:chgData name="Dylan Koury" userId="5ccda64b94caded9" providerId="LiveId" clId="{6BE280FB-86C4-4D23-8952-97C8EA4187A0}" dt="2022-04-13T15:53:11.364" v="3130" actId="478"/>
          <ac:spMkLst>
            <pc:docMk/>
            <pc:sldMk cId="2344658464" sldId="278"/>
            <ac:spMk id="15" creationId="{6D96249F-55CC-4619-AC47-68CD03485AEA}"/>
          </ac:spMkLst>
        </pc:spChg>
        <pc:spChg chg="mod">
          <ac:chgData name="Dylan Koury" userId="5ccda64b94caded9" providerId="LiveId" clId="{6BE280FB-86C4-4D23-8952-97C8EA4187A0}" dt="2022-04-13T15:53:32.618" v="3134" actId="14100"/>
          <ac:spMkLst>
            <pc:docMk/>
            <pc:sldMk cId="2344658464" sldId="278"/>
            <ac:spMk id="16" creationId="{D4033938-C7F8-42CE-B785-9BDC3C6E9D95}"/>
          </ac:spMkLst>
        </pc:spChg>
        <pc:spChg chg="mod">
          <ac:chgData name="Dylan Koury" userId="5ccda64b94caded9" providerId="LiveId" clId="{6BE280FB-86C4-4D23-8952-97C8EA4187A0}" dt="2022-04-14T05:06:05.114" v="5824" actId="114"/>
          <ac:spMkLst>
            <pc:docMk/>
            <pc:sldMk cId="2344658464" sldId="278"/>
            <ac:spMk id="17" creationId="{9B7EB77C-E0E9-420C-8361-F92DEF6EAAE0}"/>
          </ac:spMkLst>
        </pc:spChg>
        <pc:spChg chg="del">
          <ac:chgData name="Dylan Koury" userId="5ccda64b94caded9" providerId="LiveId" clId="{6BE280FB-86C4-4D23-8952-97C8EA4187A0}" dt="2022-04-13T15:53:14.937" v="3131" actId="478"/>
          <ac:spMkLst>
            <pc:docMk/>
            <pc:sldMk cId="2344658464" sldId="278"/>
            <ac:spMk id="18" creationId="{A3D2D3F2-080F-40F6-96B5-27368213D50A}"/>
          </ac:spMkLst>
        </pc:spChg>
        <pc:spChg chg="add mod ord">
          <ac:chgData name="Dylan Koury" userId="5ccda64b94caded9" providerId="LiveId" clId="{6BE280FB-86C4-4D23-8952-97C8EA4187A0}" dt="2022-04-14T05:15:56.817" v="5969" actId="167"/>
          <ac:spMkLst>
            <pc:docMk/>
            <pc:sldMk cId="2344658464" sldId="278"/>
            <ac:spMk id="19" creationId="{7AE78CE0-6CBF-4CBE-8365-EC73206BC8DC}"/>
          </ac:spMkLst>
        </pc:spChg>
      </pc:sldChg>
      <pc:sldChg chg="addSp delSp modSp add mod">
        <pc:chgData name="Dylan Koury" userId="5ccda64b94caded9" providerId="LiveId" clId="{6BE280FB-86C4-4D23-8952-97C8EA4187A0}" dt="2022-04-14T05:15:49.356" v="5967" actId="167"/>
        <pc:sldMkLst>
          <pc:docMk/>
          <pc:sldMk cId="732173797" sldId="279"/>
        </pc:sldMkLst>
        <pc:spChg chg="mod">
          <ac:chgData name="Dylan Koury" userId="5ccda64b94caded9" providerId="LiveId" clId="{6BE280FB-86C4-4D23-8952-97C8EA4187A0}" dt="2022-04-13T15:56:53.029" v="3186" actId="1076"/>
          <ac:spMkLst>
            <pc:docMk/>
            <pc:sldMk cId="732173797" sldId="279"/>
            <ac:spMk id="6" creationId="{5A1CDC4A-C88F-424E-85F1-1461EDFC61AB}"/>
          </ac:spMkLst>
        </pc:spChg>
        <pc:spChg chg="del">
          <ac:chgData name="Dylan Koury" userId="5ccda64b94caded9" providerId="LiveId" clId="{6BE280FB-86C4-4D23-8952-97C8EA4187A0}" dt="2022-04-13T15:55:17.690" v="3182" actId="478"/>
          <ac:spMkLst>
            <pc:docMk/>
            <pc:sldMk cId="732173797" sldId="279"/>
            <ac:spMk id="8" creationId="{65AE1956-1B16-4ED8-9E84-327488C3AF95}"/>
          </ac:spMkLst>
        </pc:spChg>
        <pc:spChg chg="mod">
          <ac:chgData name="Dylan Koury" userId="5ccda64b94caded9" providerId="LiveId" clId="{6BE280FB-86C4-4D23-8952-97C8EA4187A0}" dt="2022-04-13T15:53:51.628" v="3138" actId="20577"/>
          <ac:spMkLst>
            <pc:docMk/>
            <pc:sldMk cId="732173797" sldId="279"/>
            <ac:spMk id="9" creationId="{5E0DAF95-3C73-4D88-9CE4-667FD038161F}"/>
          </ac:spMkLst>
        </pc:spChg>
        <pc:spChg chg="mod">
          <ac:chgData name="Dylan Koury" userId="5ccda64b94caded9" providerId="LiveId" clId="{6BE280FB-86C4-4D23-8952-97C8EA4187A0}" dt="2022-04-13T15:54:46.632" v="3180" actId="14100"/>
          <ac:spMkLst>
            <pc:docMk/>
            <pc:sldMk cId="732173797" sldId="279"/>
            <ac:spMk id="10" creationId="{9C880157-99ED-4294-B6BE-34A75EC468AC}"/>
          </ac:spMkLst>
        </pc:spChg>
        <pc:spChg chg="mod">
          <ac:chgData name="Dylan Koury" userId="5ccda64b94caded9" providerId="LiveId" clId="{6BE280FB-86C4-4D23-8952-97C8EA4187A0}" dt="2022-04-13T15:54:31.284" v="3178" actId="14100"/>
          <ac:spMkLst>
            <pc:docMk/>
            <pc:sldMk cId="732173797" sldId="279"/>
            <ac:spMk id="12" creationId="{0FA7DEAB-ADC3-4967-AD6A-06E590CD41D9}"/>
          </ac:spMkLst>
        </pc:spChg>
        <pc:spChg chg="add mod ord">
          <ac:chgData name="Dylan Koury" userId="5ccda64b94caded9" providerId="LiveId" clId="{6BE280FB-86C4-4D23-8952-97C8EA4187A0}" dt="2022-04-14T05:15:49.356" v="5967" actId="167"/>
          <ac:spMkLst>
            <pc:docMk/>
            <pc:sldMk cId="732173797" sldId="279"/>
            <ac:spMk id="13" creationId="{C269F087-9C10-4E4C-B997-DD1C993F3DD3}"/>
          </ac:spMkLst>
        </pc:spChg>
        <pc:spChg chg="del">
          <ac:chgData name="Dylan Koury" userId="5ccda64b94caded9" providerId="LiveId" clId="{6BE280FB-86C4-4D23-8952-97C8EA4187A0}" dt="2022-04-13T15:55:00.796" v="3181" actId="478"/>
          <ac:spMkLst>
            <pc:docMk/>
            <pc:sldMk cId="732173797" sldId="279"/>
            <ac:spMk id="16" creationId="{D4033938-C7F8-42CE-B785-9BDC3C6E9D95}"/>
          </ac:spMkLst>
        </pc:spChg>
        <pc:spChg chg="mod">
          <ac:chgData name="Dylan Koury" userId="5ccda64b94caded9" providerId="LiveId" clId="{6BE280FB-86C4-4D23-8952-97C8EA4187A0}" dt="2022-04-14T05:05:55.084" v="5821" actId="114"/>
          <ac:spMkLst>
            <pc:docMk/>
            <pc:sldMk cId="732173797" sldId="279"/>
            <ac:spMk id="17" creationId="{9B7EB77C-E0E9-420C-8361-F92DEF6EAAE0}"/>
          </ac:spMkLst>
        </pc:spChg>
      </pc:sldChg>
      <pc:sldChg chg="addSp delSp modSp add mod modNotesTx">
        <pc:chgData name="Dylan Koury" userId="5ccda64b94caded9" providerId="LiveId" clId="{6BE280FB-86C4-4D23-8952-97C8EA4187A0}" dt="2022-04-14T07:31:19.434" v="7425" actId="20577"/>
        <pc:sldMkLst>
          <pc:docMk/>
          <pc:sldMk cId="2117316062" sldId="280"/>
        </pc:sldMkLst>
        <pc:spChg chg="mod">
          <ac:chgData name="Dylan Koury" userId="5ccda64b94caded9" providerId="LiveId" clId="{6BE280FB-86C4-4D23-8952-97C8EA4187A0}" dt="2022-04-14T03:39:20.482" v="3986" actId="20577"/>
          <ac:spMkLst>
            <pc:docMk/>
            <pc:sldMk cId="2117316062" sldId="280"/>
            <ac:spMk id="2" creationId="{3DD48F5A-255B-492E-815A-B0C67453C39D}"/>
          </ac:spMkLst>
        </pc:spChg>
        <pc:spChg chg="del mod">
          <ac:chgData name="Dylan Koury" userId="5ccda64b94caded9" providerId="LiveId" clId="{6BE280FB-86C4-4D23-8952-97C8EA4187A0}" dt="2022-04-14T03:29:14.100" v="3582" actId="931"/>
          <ac:spMkLst>
            <pc:docMk/>
            <pc:sldMk cId="2117316062" sldId="280"/>
            <ac:spMk id="3" creationId="{2DBFC027-BAEF-4C5E-A1B4-374A5533F54B}"/>
          </ac:spMkLst>
        </pc:spChg>
        <pc:spChg chg="add mod">
          <ac:chgData name="Dylan Koury" userId="5ccda64b94caded9" providerId="LiveId" clId="{6BE280FB-86C4-4D23-8952-97C8EA4187A0}" dt="2022-04-14T03:35:53.060" v="3750" actId="20577"/>
          <ac:spMkLst>
            <pc:docMk/>
            <pc:sldMk cId="2117316062" sldId="280"/>
            <ac:spMk id="9" creationId="{206151B6-0975-433F-8773-09D88087ADDE}"/>
          </ac:spMkLst>
        </pc:spChg>
        <pc:spChg chg="add mod">
          <ac:chgData name="Dylan Koury" userId="5ccda64b94caded9" providerId="LiveId" clId="{6BE280FB-86C4-4D23-8952-97C8EA4187A0}" dt="2022-04-14T03:38:04.097" v="3937" actId="14100"/>
          <ac:spMkLst>
            <pc:docMk/>
            <pc:sldMk cId="2117316062" sldId="280"/>
            <ac:spMk id="10" creationId="{561B7CCC-3A1E-4261-A20B-34496AA3D557}"/>
          </ac:spMkLst>
        </pc:spChg>
        <pc:spChg chg="add mod ord">
          <ac:chgData name="Dylan Koury" userId="5ccda64b94caded9" providerId="LiveId" clId="{6BE280FB-86C4-4D23-8952-97C8EA4187A0}" dt="2022-04-14T05:13:17.868" v="5920" actId="167"/>
          <ac:spMkLst>
            <pc:docMk/>
            <pc:sldMk cId="2117316062" sldId="280"/>
            <ac:spMk id="11" creationId="{9E51D111-12CF-4696-884B-520268907334}"/>
          </ac:spMkLst>
        </pc:spChg>
        <pc:picChg chg="add mod">
          <ac:chgData name="Dylan Koury" userId="5ccda64b94caded9" providerId="LiveId" clId="{6BE280FB-86C4-4D23-8952-97C8EA4187A0}" dt="2022-04-14T03:35:58.500" v="3751" actId="1076"/>
          <ac:picMkLst>
            <pc:docMk/>
            <pc:sldMk cId="2117316062" sldId="280"/>
            <ac:picMk id="6" creationId="{683752B0-49A7-416C-A069-7D9D6E0C3D2F}"/>
          </ac:picMkLst>
        </pc:picChg>
        <pc:picChg chg="add mod">
          <ac:chgData name="Dylan Koury" userId="5ccda64b94caded9" providerId="LiveId" clId="{6BE280FB-86C4-4D23-8952-97C8EA4187A0}" dt="2022-04-14T03:38:07.951" v="3938" actId="1076"/>
          <ac:picMkLst>
            <pc:docMk/>
            <pc:sldMk cId="2117316062" sldId="280"/>
            <ac:picMk id="8" creationId="{89D4639D-86A7-4302-8556-6EB874E0C582}"/>
          </ac:picMkLst>
        </pc:picChg>
      </pc:sldChg>
      <pc:sldChg chg="modSp new del mod">
        <pc:chgData name="Dylan Koury" userId="5ccda64b94caded9" providerId="LiveId" clId="{6BE280FB-86C4-4D23-8952-97C8EA4187A0}" dt="2022-04-14T03:38:49.352" v="3942" actId="680"/>
        <pc:sldMkLst>
          <pc:docMk/>
          <pc:sldMk cId="505909498" sldId="281"/>
        </pc:sldMkLst>
        <pc:spChg chg="mod">
          <ac:chgData name="Dylan Koury" userId="5ccda64b94caded9" providerId="LiveId" clId="{6BE280FB-86C4-4D23-8952-97C8EA4187A0}" dt="2022-04-14T03:38:48.979" v="3941" actId="20577"/>
          <ac:spMkLst>
            <pc:docMk/>
            <pc:sldMk cId="505909498" sldId="281"/>
            <ac:spMk id="2" creationId="{18D18EAC-791A-4286-AB16-411C94D8B7BC}"/>
          </ac:spMkLst>
        </pc:spChg>
      </pc:sldChg>
      <pc:sldChg chg="addSp delSp modSp add mod ord modNotesTx">
        <pc:chgData name="Dylan Koury" userId="5ccda64b94caded9" providerId="LiveId" clId="{6BE280FB-86C4-4D23-8952-97C8EA4187A0}" dt="2022-04-14T07:10:15.392" v="7089" actId="20577"/>
        <pc:sldMkLst>
          <pc:docMk/>
          <pc:sldMk cId="3153706640" sldId="281"/>
        </pc:sldMkLst>
        <pc:spChg chg="mod">
          <ac:chgData name="Dylan Koury" userId="5ccda64b94caded9" providerId="LiveId" clId="{6BE280FB-86C4-4D23-8952-97C8EA4187A0}" dt="2022-04-14T05:29:13.320" v="6051" actId="20577"/>
          <ac:spMkLst>
            <pc:docMk/>
            <pc:sldMk cId="3153706640" sldId="281"/>
            <ac:spMk id="2" creationId="{3DD48F5A-255B-492E-815A-B0C67453C39D}"/>
          </ac:spMkLst>
        </pc:spChg>
        <pc:spChg chg="del mod">
          <ac:chgData name="Dylan Koury" userId="5ccda64b94caded9" providerId="LiveId" clId="{6BE280FB-86C4-4D23-8952-97C8EA4187A0}" dt="2022-04-14T03:40:21.742" v="3989" actId="478"/>
          <ac:spMkLst>
            <pc:docMk/>
            <pc:sldMk cId="3153706640" sldId="281"/>
            <ac:spMk id="3" creationId="{2DBFC027-BAEF-4C5E-A1B4-374A5533F54B}"/>
          </ac:spMkLst>
        </pc:spChg>
        <pc:spChg chg="add del mod">
          <ac:chgData name="Dylan Koury" userId="5ccda64b94caded9" providerId="LiveId" clId="{6BE280FB-86C4-4D23-8952-97C8EA4187A0}" dt="2022-04-14T05:29:32.249" v="6055" actId="478"/>
          <ac:spMkLst>
            <pc:docMk/>
            <pc:sldMk cId="3153706640" sldId="281"/>
            <ac:spMk id="9" creationId="{C378B4A7-5520-4BF0-82EC-89AC67E2A7C1}"/>
          </ac:spMkLst>
        </pc:spChg>
        <pc:spChg chg="add mod ord">
          <ac:chgData name="Dylan Koury" userId="5ccda64b94caded9" providerId="LiveId" clId="{6BE280FB-86C4-4D23-8952-97C8EA4187A0}" dt="2022-04-14T05:29:12.753" v="6050" actId="14100"/>
          <ac:spMkLst>
            <pc:docMk/>
            <pc:sldMk cId="3153706640" sldId="281"/>
            <ac:spMk id="10" creationId="{035F9691-7FF2-40B9-A566-FD82087477A3}"/>
          </ac:spMkLst>
        </pc:spChg>
        <pc:spChg chg="add mod">
          <ac:chgData name="Dylan Koury" userId="5ccda64b94caded9" providerId="LiveId" clId="{6BE280FB-86C4-4D23-8952-97C8EA4187A0}" dt="2022-04-14T05:29:53.401" v="6121" actId="20577"/>
          <ac:spMkLst>
            <pc:docMk/>
            <pc:sldMk cId="3153706640" sldId="281"/>
            <ac:spMk id="11" creationId="{1896906B-E272-4347-9FB3-640F9B867446}"/>
          </ac:spMkLst>
        </pc:spChg>
        <pc:picChg chg="add del mod">
          <ac:chgData name="Dylan Koury" userId="5ccda64b94caded9" providerId="LiveId" clId="{6BE280FB-86C4-4D23-8952-97C8EA4187A0}" dt="2022-04-14T05:29:26.377" v="6053" actId="478"/>
          <ac:picMkLst>
            <pc:docMk/>
            <pc:sldMk cId="3153706640" sldId="281"/>
            <ac:picMk id="6" creationId="{E5818DDD-898B-4D91-97E6-CD35B4600E67}"/>
          </ac:picMkLst>
        </pc:picChg>
        <pc:picChg chg="add del mod">
          <ac:chgData name="Dylan Koury" userId="5ccda64b94caded9" providerId="LiveId" clId="{6BE280FB-86C4-4D23-8952-97C8EA4187A0}" dt="2022-04-14T05:29:27.925" v="6054" actId="478"/>
          <ac:picMkLst>
            <pc:docMk/>
            <pc:sldMk cId="3153706640" sldId="281"/>
            <ac:picMk id="8" creationId="{557B73DB-0E12-439F-ACD4-21CED06C64F1}"/>
          </ac:picMkLst>
        </pc:picChg>
      </pc:sldChg>
      <pc:sldChg chg="modSp add mod">
        <pc:chgData name="Dylan Koury" userId="5ccda64b94caded9" providerId="LiveId" clId="{6BE280FB-86C4-4D23-8952-97C8EA4187A0}" dt="2022-04-14T07:09:40.118" v="7062" actId="1076"/>
        <pc:sldMkLst>
          <pc:docMk/>
          <pc:sldMk cId="2033336840" sldId="282"/>
        </pc:sldMkLst>
        <pc:spChg chg="mod">
          <ac:chgData name="Dylan Koury" userId="5ccda64b94caded9" providerId="LiveId" clId="{6BE280FB-86C4-4D23-8952-97C8EA4187A0}" dt="2022-04-14T07:09:40.118" v="7062" actId="1076"/>
          <ac:spMkLst>
            <pc:docMk/>
            <pc:sldMk cId="2033336840" sldId="282"/>
            <ac:spMk id="9" creationId="{C378B4A7-5520-4BF0-82EC-89AC67E2A7C1}"/>
          </ac:spMkLst>
        </pc:spChg>
      </pc:sldChg>
      <pc:sldChg chg="add del">
        <pc:chgData name="Dylan Koury" userId="5ccda64b94caded9" providerId="LiveId" clId="{6BE280FB-86C4-4D23-8952-97C8EA4187A0}" dt="2022-04-14T05:29:07.659" v="6049" actId="2890"/>
        <pc:sldMkLst>
          <pc:docMk/>
          <pc:sldMk cId="2886750095" sldId="282"/>
        </pc:sldMkLst>
      </pc:sldChg>
      <pc:sldChg chg="modSp add mod">
        <pc:chgData name="Dylan Koury" userId="5ccda64b94caded9" providerId="LiveId" clId="{6BE280FB-86C4-4D23-8952-97C8EA4187A0}" dt="2022-04-14T06:43:59.360" v="6908" actId="14100"/>
        <pc:sldMkLst>
          <pc:docMk/>
          <pc:sldMk cId="3377530290" sldId="283"/>
        </pc:sldMkLst>
        <pc:spChg chg="mod">
          <ac:chgData name="Dylan Koury" userId="5ccda64b94caded9" providerId="LiveId" clId="{6BE280FB-86C4-4D23-8952-97C8EA4187A0}" dt="2022-04-14T05:31:05.128" v="6150" actId="20577"/>
          <ac:spMkLst>
            <pc:docMk/>
            <pc:sldMk cId="3377530290" sldId="283"/>
            <ac:spMk id="2" creationId="{4D0291E1-1C1F-4407-AB0E-3B394FE9E8DF}"/>
          </ac:spMkLst>
        </pc:spChg>
        <pc:spChg chg="mod">
          <ac:chgData name="Dylan Koury" userId="5ccda64b94caded9" providerId="LiveId" clId="{6BE280FB-86C4-4D23-8952-97C8EA4187A0}" dt="2022-04-14T06:43:59.360" v="6908" actId="14100"/>
          <ac:spMkLst>
            <pc:docMk/>
            <pc:sldMk cId="3377530290" sldId="283"/>
            <ac:spMk id="3" creationId="{E91A8074-7F0E-4AA1-8E9A-530103163C73}"/>
          </ac:spMkLst>
        </pc:spChg>
        <pc:spChg chg="mod">
          <ac:chgData name="Dylan Koury" userId="5ccda64b94caded9" providerId="LiveId" clId="{6BE280FB-86C4-4D23-8952-97C8EA4187A0}" dt="2022-04-14T05:31:11.630" v="6151" actId="14100"/>
          <ac:spMkLst>
            <pc:docMk/>
            <pc:sldMk cId="3377530290" sldId="283"/>
            <ac:spMk id="5" creationId="{DD40D85E-2441-482C-895C-B37CA1552E16}"/>
          </ac:spMkLst>
        </pc:spChg>
      </pc:sldChg>
      <pc:sldChg chg="add del">
        <pc:chgData name="Dylan Koury" userId="5ccda64b94caded9" providerId="LiveId" clId="{6BE280FB-86C4-4D23-8952-97C8EA4187A0}" dt="2022-04-14T05:37:11.642" v="6327"/>
        <pc:sldMkLst>
          <pc:docMk/>
          <pc:sldMk cId="3698754165" sldId="284"/>
        </pc:sldMkLst>
      </pc:sldChg>
      <pc:sldMasterChg chg="setBg modSldLayout">
        <pc:chgData name="Dylan Koury" userId="5ccda64b94caded9" providerId="LiveId" clId="{6BE280FB-86C4-4D23-8952-97C8EA4187A0}" dt="2022-04-13T06:17:18.434" v="2429"/>
        <pc:sldMasterMkLst>
          <pc:docMk/>
          <pc:sldMasterMk cId="2385472787" sldId="2147483660"/>
        </pc:sldMasterMkLst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1945918912" sldId="2147483661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4029004408" sldId="2147483662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2815463358" sldId="2147483663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2648594619" sldId="2147483664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2384696468" sldId="2147483665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1008567417" sldId="2147483666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207058448" sldId="2147483667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3379357242" sldId="2147483668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2993976058" sldId="2147483669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3895591119" sldId="2147483670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821845333" sldId="2147483671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3717957650" sldId="2147483672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620228513" sldId="2147483673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3810834639" sldId="2147483674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4074360272" sldId="2147483675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1165244456" sldId="2147483676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3990736569" sldId="2147483677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104144467" sldId="2147483678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1331502530" sldId="2147483679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3326094066" sldId="2147483680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2671317001" sldId="2147483681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729883714" sldId="2147483682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694872787" sldId="2147483683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1742270728" sldId="2147483684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1176053039" sldId="2147483685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1591524395" sldId="2147483686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4090970973" sldId="2147483687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1837878188" sldId="2147483688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3020409643" sldId="2147483689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2448018436" sldId="2147483690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1332084739" sldId="2147483691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3708776372" sldId="2147483692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2803435122" sldId="2147483693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2875113982" sldId="2147483694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2104849108" sldId="2147483695"/>
          </pc:sldLayoutMkLst>
        </pc:sldLayoutChg>
        <pc:sldLayoutChg chg="setBg">
          <pc:chgData name="Dylan Koury" userId="5ccda64b94caded9" providerId="LiveId" clId="{6BE280FB-86C4-4D23-8952-97C8EA4187A0}" dt="2022-04-13T06:17:18.434" v="2429"/>
          <pc:sldLayoutMkLst>
            <pc:docMk/>
            <pc:sldMasterMk cId="2385472787" sldId="2147483660"/>
            <pc:sldLayoutMk cId="2112328370" sldId="2147483696"/>
          </pc:sldLayoutMkLst>
        </pc:sldLayoutChg>
      </pc:sldMasterChg>
      <pc:sldMasterChg chg="setBg modSldLayout">
        <pc:chgData name="Dylan Koury" userId="5ccda64b94caded9" providerId="LiveId" clId="{6BE280FB-86C4-4D23-8952-97C8EA4187A0}" dt="2022-04-13T06:21:45.263" v="2456"/>
        <pc:sldMasterMkLst>
          <pc:docMk/>
          <pc:sldMasterMk cId="1287858299" sldId="2147483697"/>
        </pc:sldMasterMkLst>
        <pc:sldLayoutChg chg="setBg">
          <pc:chgData name="Dylan Koury" userId="5ccda64b94caded9" providerId="LiveId" clId="{6BE280FB-86C4-4D23-8952-97C8EA4187A0}" dt="2022-04-13T06:21:45.263" v="2456"/>
          <pc:sldLayoutMkLst>
            <pc:docMk/>
            <pc:sldMasterMk cId="1287858299" sldId="2147483697"/>
            <pc:sldLayoutMk cId="3315690793" sldId="2147483698"/>
          </pc:sldLayoutMkLst>
        </pc:sldLayoutChg>
        <pc:sldLayoutChg chg="setBg">
          <pc:chgData name="Dylan Koury" userId="5ccda64b94caded9" providerId="LiveId" clId="{6BE280FB-86C4-4D23-8952-97C8EA4187A0}" dt="2022-04-13T06:21:45.263" v="2456"/>
          <pc:sldLayoutMkLst>
            <pc:docMk/>
            <pc:sldMasterMk cId="1287858299" sldId="2147483697"/>
            <pc:sldLayoutMk cId="2443470798" sldId="2147483699"/>
          </pc:sldLayoutMkLst>
        </pc:sldLayoutChg>
        <pc:sldLayoutChg chg="setBg">
          <pc:chgData name="Dylan Koury" userId="5ccda64b94caded9" providerId="LiveId" clId="{6BE280FB-86C4-4D23-8952-97C8EA4187A0}" dt="2022-04-13T06:21:45.263" v="2456"/>
          <pc:sldLayoutMkLst>
            <pc:docMk/>
            <pc:sldMasterMk cId="1287858299" sldId="2147483697"/>
            <pc:sldLayoutMk cId="1533343600" sldId="2147483700"/>
          </pc:sldLayoutMkLst>
        </pc:sldLayoutChg>
        <pc:sldLayoutChg chg="setBg">
          <pc:chgData name="Dylan Koury" userId="5ccda64b94caded9" providerId="LiveId" clId="{6BE280FB-86C4-4D23-8952-97C8EA4187A0}" dt="2022-04-13T06:21:45.263" v="2456"/>
          <pc:sldLayoutMkLst>
            <pc:docMk/>
            <pc:sldMasterMk cId="1287858299" sldId="2147483697"/>
            <pc:sldLayoutMk cId="17745395" sldId="2147483701"/>
          </pc:sldLayoutMkLst>
        </pc:sldLayoutChg>
        <pc:sldLayoutChg chg="setBg">
          <pc:chgData name="Dylan Koury" userId="5ccda64b94caded9" providerId="LiveId" clId="{6BE280FB-86C4-4D23-8952-97C8EA4187A0}" dt="2022-04-13T06:21:45.263" v="2456"/>
          <pc:sldLayoutMkLst>
            <pc:docMk/>
            <pc:sldMasterMk cId="1287858299" sldId="2147483697"/>
            <pc:sldLayoutMk cId="3653844103" sldId="2147483702"/>
          </pc:sldLayoutMkLst>
        </pc:sldLayoutChg>
        <pc:sldLayoutChg chg="setBg">
          <pc:chgData name="Dylan Koury" userId="5ccda64b94caded9" providerId="LiveId" clId="{6BE280FB-86C4-4D23-8952-97C8EA4187A0}" dt="2022-04-13T06:21:45.263" v="2456"/>
          <pc:sldLayoutMkLst>
            <pc:docMk/>
            <pc:sldMasterMk cId="1287858299" sldId="2147483697"/>
            <pc:sldLayoutMk cId="3595727404" sldId="2147483703"/>
          </pc:sldLayoutMkLst>
        </pc:sldLayoutChg>
        <pc:sldLayoutChg chg="setBg">
          <pc:chgData name="Dylan Koury" userId="5ccda64b94caded9" providerId="LiveId" clId="{6BE280FB-86C4-4D23-8952-97C8EA4187A0}" dt="2022-04-13T06:21:45.263" v="2456"/>
          <pc:sldLayoutMkLst>
            <pc:docMk/>
            <pc:sldMasterMk cId="1287858299" sldId="2147483697"/>
            <pc:sldLayoutMk cId="1342088379" sldId="2147483704"/>
          </pc:sldLayoutMkLst>
        </pc:sldLayoutChg>
        <pc:sldLayoutChg chg="setBg">
          <pc:chgData name="Dylan Koury" userId="5ccda64b94caded9" providerId="LiveId" clId="{6BE280FB-86C4-4D23-8952-97C8EA4187A0}" dt="2022-04-13T06:21:45.263" v="2456"/>
          <pc:sldLayoutMkLst>
            <pc:docMk/>
            <pc:sldMasterMk cId="1287858299" sldId="2147483697"/>
            <pc:sldLayoutMk cId="753012188" sldId="2147483705"/>
          </pc:sldLayoutMkLst>
        </pc:sldLayoutChg>
        <pc:sldLayoutChg chg="setBg">
          <pc:chgData name="Dylan Koury" userId="5ccda64b94caded9" providerId="LiveId" clId="{6BE280FB-86C4-4D23-8952-97C8EA4187A0}" dt="2022-04-13T06:21:45.263" v="2456"/>
          <pc:sldLayoutMkLst>
            <pc:docMk/>
            <pc:sldMasterMk cId="1287858299" sldId="2147483697"/>
            <pc:sldLayoutMk cId="2651298629" sldId="2147483706"/>
          </pc:sldLayoutMkLst>
        </pc:sldLayoutChg>
        <pc:sldLayoutChg chg="setBg">
          <pc:chgData name="Dylan Koury" userId="5ccda64b94caded9" providerId="LiveId" clId="{6BE280FB-86C4-4D23-8952-97C8EA4187A0}" dt="2022-04-13T06:21:45.263" v="2456"/>
          <pc:sldLayoutMkLst>
            <pc:docMk/>
            <pc:sldMasterMk cId="1287858299" sldId="2147483697"/>
            <pc:sldLayoutMk cId="3888717776" sldId="2147483707"/>
          </pc:sldLayoutMkLst>
        </pc:sldLayoutChg>
        <pc:sldLayoutChg chg="setBg">
          <pc:chgData name="Dylan Koury" userId="5ccda64b94caded9" providerId="LiveId" clId="{6BE280FB-86C4-4D23-8952-97C8EA4187A0}" dt="2022-04-13T06:21:45.263" v="2456"/>
          <pc:sldLayoutMkLst>
            <pc:docMk/>
            <pc:sldMasterMk cId="1287858299" sldId="2147483697"/>
            <pc:sldLayoutMk cId="2065953045" sldId="214748370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DC232-ADE2-444D-BE87-9DEDD0E572C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00E62-2DB3-496F-996C-73BFD47FCE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32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split this slide up or add more in depth slides later with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00E62-2DB3-496F-996C-73BFD47FCE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08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Ignoring case and whitespace to make regex use less complicated</a:t>
            </a:r>
          </a:p>
          <a:p>
            <a:r>
              <a:rPr lang="en-US" dirty="0"/>
              <a:t>.* on either side as the word could be anywhere in the text with any characters on either side</a:t>
            </a:r>
          </a:p>
          <a:p>
            <a:r>
              <a:rPr lang="en-US" dirty="0"/>
              <a:t>Will filter on tweets that contain any of these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00E62-2DB3-496F-996C-73BFD47FCE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3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Ignoring case and whitespace to make regex use less complicated</a:t>
            </a:r>
          </a:p>
          <a:p>
            <a:r>
              <a:rPr lang="en-US" dirty="0"/>
              <a:t>.* on either side as the word could be anywhere in the text with any characters on either side</a:t>
            </a:r>
          </a:p>
          <a:p>
            <a:r>
              <a:rPr lang="en-US" dirty="0"/>
              <a:t>Will filter on tweets that contain any of these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00E62-2DB3-496F-996C-73BFD47FCE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798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</a:t>
            </a:r>
            <a:r>
              <a:rPr lang="en-US" dirty="0"/>
              <a:t> thinking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00E62-2DB3-496F-996C-73BFD47FCE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Someone suggested to me we can do a word cloud (words with higher counts are bigger)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00E62-2DB3-496F-996C-73BFD47FCE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4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used 1000 tweets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00E62-2DB3-496F-996C-73BFD47FCE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62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Likely more work to be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500E62-2DB3-496F-996C-73BFD47FCE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74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1144-0DFD-4561-937B-7C8EBC7783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186F3-E231-4DFD-A3EB-8E3D23D0D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38D4D-A5C7-43B8-A071-B7186E638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48AE-7BBE-4F9F-8C29-596A24001DA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8F62D-2B0E-45BE-B824-31B1AB2C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2E31B-152C-46CC-AD9D-745ED80B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D344-5F65-4EC0-BD4F-BE586ADE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90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0BD70-96A3-45DA-83CB-590E1E54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7A9BE-4AF6-4E4D-A76D-21E44A49D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ADB173-AC0C-4717-8B5C-D0D0C732A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48AE-7BBE-4F9F-8C29-596A24001DA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E82CC-CB81-4A81-BE28-548DBFBCC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4DDB9-EADA-40B8-A769-56E121B1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D344-5F65-4EC0-BD4F-BE586ADE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1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24366-831B-4E41-92C3-0807CF1CEB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A14FD-3DDF-4686-B6C8-5B4CA4D9C2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857CD-ED9F-48F0-8852-DF732F841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48AE-7BBE-4F9F-8C29-596A24001DA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ACD5B-40D7-4B9C-9EA5-ECE975495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C5FC0-6CFA-4774-93A7-11C5B3CF8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D344-5F65-4EC0-BD4F-BE586ADE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953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803D-CDCE-439D-9CB7-4C9CFA754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40374-8FD2-4130-B375-46393AA4E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55B72-8A71-4BA3-8676-FF8B0E597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CFC6-F1F0-4D63-B8B7-4093B1600D0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6B181-9E79-4D50-8DDD-CE35A8311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D8A70-1A1C-43EC-AEDE-8633C2686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D344-5F65-4EC0-BD4F-BE586ADE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7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790F2-AA43-4B25-9F50-59D839416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612DB-99F7-4B07-A0D0-810C939C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55FBD-F83D-4BBA-911B-E590E91E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48AE-7BBE-4F9F-8C29-596A24001DA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4FE41-E8BF-451E-BDC7-5C51AF0CE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4BB70-DCF2-45BA-9BFF-B766F5AEE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D344-5F65-4EC0-BD4F-BE586ADE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43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D9E27-621B-4BD5-81A1-EAA73319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AD167-B725-4762-9DDA-AB7F3397F7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C07CA-BE88-458E-887C-1F00E5A38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74973-97B6-4598-A0F7-0B4FB537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48AE-7BBE-4F9F-8C29-596A24001DA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E797C-5FEE-475F-BB18-89B962072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2CF5A-3E06-4359-82D4-432DA41D7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D344-5F65-4EC0-BD4F-BE586ADE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2626-8806-4446-9BDD-475C5A69B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4C00D-2C72-4572-BA87-22613AA80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73127-9D58-46E2-82C3-B8C9572E2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595627-46B4-4C18-A1C6-E1BE4DC4C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4D9FB-E37F-4AD5-9DA3-1865F0FB2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7BAFCE-3550-4F81-90FD-AC6F3C94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CCFC6-F1F0-4D63-B8B7-4093B1600D0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17D189-3FF9-4E35-9C8D-EF1730963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B172D7-ACBA-40AC-B917-359E3621E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D344-5F65-4EC0-BD4F-BE586ADE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44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EED4B-7EFE-4172-97B4-8824A038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7FFC7D-CEB8-4DD6-9165-7E5C5525F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48AE-7BBE-4F9F-8C29-596A24001DA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C5E24B-8EB4-4044-AAA9-D7E978D7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71F7A-1D13-497D-990A-001C51065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D344-5F65-4EC0-BD4F-BE586ADE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2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ECFA2E-9F9A-408B-B8FF-DB718160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48AE-7BBE-4F9F-8C29-596A24001DA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62A08-BD53-4BC6-A884-0E59E5AE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AA556-CD94-442A-92BC-80EDC38D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5DEC1-1701-47FF-B91F-4865FD50C4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8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9B731-71A6-44B0-BD3B-49D48488D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3C256-C5BF-48ED-9382-7C4FFC717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FE3F4-F4D0-4690-8892-47A8511A1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DA40DE-BE2D-4019-9E9B-A961E66BB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48AE-7BBE-4F9F-8C29-596A24001DA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EBA0D7-0C5F-4C08-9F5B-D0A3756A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A3720-9297-428C-80E8-61C454D81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D344-5F65-4EC0-BD4F-BE586ADE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12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AA95E-57C0-4CC5-A09E-DC3727E0B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CA9EAD-D2BB-45C0-9FDB-AF85040706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C3D28-90AE-4213-8255-94C8B7901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48237-5A3C-4FF3-802D-5740B0E7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148AE-7BBE-4F9F-8C29-596A24001DA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096F7-01EC-49EB-ADD4-4564913E7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C5629-250D-479F-AB6C-0B94A8B0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DD344-5F65-4EC0-BD4F-BE586ADE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9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134655-6D8C-4AB8-83FD-D373821A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94884-3604-4CEB-873B-58E1BC9EA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5A48B-213C-44F3-B536-C647D87BD7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148AE-7BBE-4F9F-8C29-596A24001DA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903E0-C9B1-438B-9F46-4E16E3617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9F13E-45D3-4B54-AA33-688B3CB99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DD344-5F65-4EC0-BD4F-BE586ADE34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5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4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microsoft.com/office/2007/relationships/hdphoto" Target="../media/hdphoto2.wdp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9021ABD1-0D0E-48C5-99A0-231487C06A72}"/>
              </a:ext>
            </a:extLst>
          </p:cNvPr>
          <p:cNvSpPr/>
          <p:nvPr/>
        </p:nvSpPr>
        <p:spPr>
          <a:xfrm>
            <a:off x="-98013" y="2453471"/>
            <a:ext cx="6545111" cy="999784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1EDF6-BCB6-451D-B716-937E79B8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67903" y="1065655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Twitter Spoilers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EA82E0-DF9E-402D-B18C-AF4C8BE21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1517" y="4134458"/>
            <a:ext cx="6727205" cy="1897799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dirty="0">
                <a:solidFill>
                  <a:srgbClr val="002060"/>
                </a:solidFill>
              </a:rPr>
              <a:t>A Big Data Guide to Finding and Avoiding </a:t>
            </a:r>
          </a:p>
          <a:p>
            <a:pPr algn="l"/>
            <a:r>
              <a:rPr lang="en-US" b="1" dirty="0">
                <a:solidFill>
                  <a:srgbClr val="002060"/>
                </a:solidFill>
              </a:rPr>
              <a:t>Undesired Media Content</a:t>
            </a:r>
          </a:p>
          <a:p>
            <a:pPr algn="l"/>
            <a:endParaRPr lang="en-US" b="1" dirty="0">
              <a:solidFill>
                <a:srgbClr val="002060"/>
              </a:solidFill>
            </a:endParaRPr>
          </a:p>
          <a:p>
            <a:pPr algn="l"/>
            <a:r>
              <a:rPr lang="en-US" sz="1200" b="1" dirty="0">
                <a:solidFill>
                  <a:srgbClr val="002060"/>
                </a:solidFill>
              </a:rPr>
              <a:t>Mengting Ding, Jacob Haney, Dylan Koury, and Olivia Siegal </a:t>
            </a:r>
          </a:p>
          <a:p>
            <a:pPr algn="l"/>
            <a:r>
              <a:rPr lang="en-US" sz="1200" b="1" dirty="0">
                <a:solidFill>
                  <a:srgbClr val="002060"/>
                </a:solidFill>
              </a:rPr>
              <a:t>Team 5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3687335-FE16-4BE7-A4A6-294B4FA2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582" y="1065655"/>
            <a:ext cx="4462812" cy="446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305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7AE78CE0-6CBF-4CBE-8365-EC73206BC8DC}"/>
              </a:ext>
            </a:extLst>
          </p:cNvPr>
          <p:cNvSpPr/>
          <p:nvPr/>
        </p:nvSpPr>
        <p:spPr>
          <a:xfrm>
            <a:off x="-132735" y="589935"/>
            <a:ext cx="4653935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0C782-C1E7-41EC-84BC-6097F7E2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MapReduce</a:t>
            </a:r>
          </a:p>
        </p:txBody>
      </p:sp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46FE26EE-6A1C-44E7-803D-E71206B1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8CF4478-A79B-442A-B2E3-2BB55558F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6"/>
          <a:stretch/>
        </p:blipFill>
        <p:spPr>
          <a:xfrm>
            <a:off x="2163381" y="1827154"/>
            <a:ext cx="7865238" cy="366158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CDC4A-C88F-424E-85F1-1461EDFC61AB}"/>
              </a:ext>
            </a:extLst>
          </p:cNvPr>
          <p:cNvSpPr txBox="1"/>
          <p:nvPr/>
        </p:nvSpPr>
        <p:spPr>
          <a:xfrm>
            <a:off x="10302240" y="3105833"/>
            <a:ext cx="1597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Unique Links Treated Distinctly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DAF95-3C73-4D88-9CE4-667FD038161F}"/>
              </a:ext>
            </a:extLst>
          </p:cNvPr>
          <p:cNvSpPr txBox="1"/>
          <p:nvPr/>
        </p:nvSpPr>
        <p:spPr>
          <a:xfrm>
            <a:off x="68053" y="3105833"/>
            <a:ext cx="2027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ISSUE</a:t>
            </a: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880157-99ED-4294-B6BE-34A75EC468AC}"/>
              </a:ext>
            </a:extLst>
          </p:cNvPr>
          <p:cNvSpPr/>
          <p:nvPr/>
        </p:nvSpPr>
        <p:spPr>
          <a:xfrm>
            <a:off x="7579360" y="4247137"/>
            <a:ext cx="2387986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A7DEAB-ADC3-4967-AD6A-06E590CD41D9}"/>
              </a:ext>
            </a:extLst>
          </p:cNvPr>
          <p:cNvSpPr/>
          <p:nvPr/>
        </p:nvSpPr>
        <p:spPr>
          <a:xfrm>
            <a:off x="7193280" y="5118353"/>
            <a:ext cx="2479040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033938-C7F8-42CE-B785-9BDC3C6E9D95}"/>
              </a:ext>
            </a:extLst>
          </p:cNvPr>
          <p:cNvSpPr/>
          <p:nvPr/>
        </p:nvSpPr>
        <p:spPr>
          <a:xfrm>
            <a:off x="7654711" y="1827154"/>
            <a:ext cx="2373907" cy="343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EB77C-E0E9-420C-8361-F92DEF6EAAE0}"/>
              </a:ext>
            </a:extLst>
          </p:cNvPr>
          <p:cNvSpPr txBox="1"/>
          <p:nvPr/>
        </p:nvSpPr>
        <p:spPr>
          <a:xfrm>
            <a:off x="3861468" y="1338849"/>
            <a:ext cx="456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Unclean Data Issues</a:t>
            </a:r>
          </a:p>
        </p:txBody>
      </p:sp>
    </p:spTree>
    <p:extLst>
      <p:ext uri="{BB962C8B-B14F-4D97-AF65-F5344CB8AC3E}">
        <p14:creationId xmlns:p14="http://schemas.microsoft.com/office/powerpoint/2010/main" val="234465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C269F087-9C10-4E4C-B997-DD1C993F3DD3}"/>
              </a:ext>
            </a:extLst>
          </p:cNvPr>
          <p:cNvSpPr/>
          <p:nvPr/>
        </p:nvSpPr>
        <p:spPr>
          <a:xfrm>
            <a:off x="-132735" y="589935"/>
            <a:ext cx="4653935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0C782-C1E7-41EC-84BC-6097F7E2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MapReduce</a:t>
            </a:r>
          </a:p>
        </p:txBody>
      </p:sp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46FE26EE-6A1C-44E7-803D-E71206B1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8CF4478-A79B-442A-B2E3-2BB55558F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6"/>
          <a:stretch/>
        </p:blipFill>
        <p:spPr>
          <a:xfrm>
            <a:off x="2163381" y="1827154"/>
            <a:ext cx="7865238" cy="366158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CDC4A-C88F-424E-85F1-1461EDFC61AB}"/>
              </a:ext>
            </a:extLst>
          </p:cNvPr>
          <p:cNvSpPr txBox="1"/>
          <p:nvPr/>
        </p:nvSpPr>
        <p:spPr>
          <a:xfrm>
            <a:off x="10162648" y="2951897"/>
            <a:ext cx="1737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Case Differences Treated Distinctly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DAF95-3C73-4D88-9CE4-667FD038161F}"/>
              </a:ext>
            </a:extLst>
          </p:cNvPr>
          <p:cNvSpPr txBox="1"/>
          <p:nvPr/>
        </p:nvSpPr>
        <p:spPr>
          <a:xfrm>
            <a:off x="68053" y="3105833"/>
            <a:ext cx="2027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ISSUE</a:t>
            </a: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880157-99ED-4294-B6BE-34A75EC468AC}"/>
              </a:ext>
            </a:extLst>
          </p:cNvPr>
          <p:cNvSpPr/>
          <p:nvPr/>
        </p:nvSpPr>
        <p:spPr>
          <a:xfrm>
            <a:off x="4521200" y="3552062"/>
            <a:ext cx="975360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A7DEAB-ADC3-4967-AD6A-06E590CD41D9}"/>
              </a:ext>
            </a:extLst>
          </p:cNvPr>
          <p:cNvSpPr/>
          <p:nvPr/>
        </p:nvSpPr>
        <p:spPr>
          <a:xfrm>
            <a:off x="4963510" y="3935772"/>
            <a:ext cx="868330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EB77C-E0E9-420C-8361-F92DEF6EAAE0}"/>
              </a:ext>
            </a:extLst>
          </p:cNvPr>
          <p:cNvSpPr txBox="1"/>
          <p:nvPr/>
        </p:nvSpPr>
        <p:spPr>
          <a:xfrm>
            <a:off x="3861468" y="1338849"/>
            <a:ext cx="456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Unclean Data Issues</a:t>
            </a:r>
          </a:p>
        </p:txBody>
      </p:sp>
    </p:spTree>
    <p:extLst>
      <p:ext uri="{BB962C8B-B14F-4D97-AF65-F5344CB8AC3E}">
        <p14:creationId xmlns:p14="http://schemas.microsoft.com/office/powerpoint/2010/main" val="732173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6E51B71A-998B-44D8-A14B-3725C6793305}"/>
              </a:ext>
            </a:extLst>
          </p:cNvPr>
          <p:cNvSpPr/>
          <p:nvPr/>
        </p:nvSpPr>
        <p:spPr>
          <a:xfrm>
            <a:off x="-132735" y="589935"/>
            <a:ext cx="4653935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0C782-C1E7-41EC-84BC-6097F7E2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03532-8DFB-4492-960C-0BC5CD680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5770" y="2262412"/>
            <a:ext cx="5998029" cy="2796617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002060"/>
                </a:solidFill>
              </a:rPr>
              <a:t>Pre-Processing 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Split tweet text into words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Remove undesired punctuation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(Keeping @ and #)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Keep non-stopwords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Generalize links as “http”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Lowercase output for standardization</a:t>
            </a:r>
          </a:p>
          <a:p>
            <a:pPr lvl="1"/>
            <a:endParaRPr lang="en-US" dirty="0">
              <a:solidFill>
                <a:srgbClr val="002060"/>
              </a:solidFill>
            </a:endParaRPr>
          </a:p>
          <a:p>
            <a:pPr lvl="1"/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6EEE3-DF22-4298-A809-FEB8532D7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548" y="2070046"/>
            <a:ext cx="3952875" cy="3181350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46FE26EE-6A1C-44E7-803D-E71206B1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311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87669963-F10F-49E1-8AF3-859AB1FF202F}"/>
              </a:ext>
            </a:extLst>
          </p:cNvPr>
          <p:cNvSpPr/>
          <p:nvPr/>
        </p:nvSpPr>
        <p:spPr>
          <a:xfrm>
            <a:off x="-132735" y="589935"/>
            <a:ext cx="7436360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2DBF97-020F-4B7E-94DD-9F5FB5E4A8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31"/>
          <a:stretch/>
        </p:blipFill>
        <p:spPr>
          <a:xfrm>
            <a:off x="6463400" y="1972414"/>
            <a:ext cx="4600787" cy="3684587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9E5E79-D0B2-46DE-BC45-D5F2B4C79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44"/>
          <a:stretch/>
        </p:blipFill>
        <p:spPr>
          <a:xfrm>
            <a:off x="1066801" y="1971613"/>
            <a:ext cx="4660511" cy="3700243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818AA7-FB68-48B9-A60C-168BE124D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What does the data say?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0E744-53A6-43A9-B424-F5A929A16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148502"/>
            <a:ext cx="5157787" cy="823912"/>
          </a:xfrm>
          <a:ln>
            <a:noFill/>
          </a:ln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Retweets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9B242D-26EA-4B6E-98D1-9D22C2FC3A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48502"/>
            <a:ext cx="5183188" cy="82391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Containing Image/Link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24AB0-7B5B-4A1C-A08F-68AE2B548CDC}"/>
              </a:ext>
            </a:extLst>
          </p:cNvPr>
          <p:cNvSpPr txBox="1"/>
          <p:nvPr/>
        </p:nvSpPr>
        <p:spPr>
          <a:xfrm>
            <a:off x="4338484" y="5953582"/>
            <a:ext cx="36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The data supports our hypotheses</a:t>
            </a:r>
          </a:p>
        </p:txBody>
      </p: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4A800D1C-DC5A-496C-A240-9DBCDCAB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F693C81-DFEF-488B-B6A8-49C79F511546}"/>
              </a:ext>
            </a:extLst>
          </p:cNvPr>
          <p:cNvSpPr/>
          <p:nvPr/>
        </p:nvSpPr>
        <p:spPr>
          <a:xfrm>
            <a:off x="2011680" y="5510784"/>
            <a:ext cx="2932176" cy="11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A791B0-3141-4C41-8373-6D32ECB7756E}"/>
              </a:ext>
            </a:extLst>
          </p:cNvPr>
          <p:cNvSpPr/>
          <p:nvPr/>
        </p:nvSpPr>
        <p:spPr>
          <a:xfrm>
            <a:off x="7363968" y="5510784"/>
            <a:ext cx="2932176" cy="11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4A8606-4785-4EF6-B0DB-6C43CCBD2C3C}"/>
              </a:ext>
            </a:extLst>
          </p:cNvPr>
          <p:cNvSpPr/>
          <p:nvPr/>
        </p:nvSpPr>
        <p:spPr>
          <a:xfrm rot="5400000">
            <a:off x="-309110" y="3852672"/>
            <a:ext cx="2932176" cy="11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622D40-ECB9-49DB-8187-D9E5336A0FA0}"/>
              </a:ext>
            </a:extLst>
          </p:cNvPr>
          <p:cNvSpPr/>
          <p:nvPr/>
        </p:nvSpPr>
        <p:spPr>
          <a:xfrm rot="5400000">
            <a:off x="5152906" y="3535680"/>
            <a:ext cx="2932176" cy="11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1F6F15-7B99-4ABC-A100-3C3886E8BB87}"/>
              </a:ext>
            </a:extLst>
          </p:cNvPr>
          <p:cNvSpPr/>
          <p:nvPr/>
        </p:nvSpPr>
        <p:spPr>
          <a:xfrm rot="5400000">
            <a:off x="9538114" y="4044696"/>
            <a:ext cx="2932176" cy="1199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6A346-60BA-46FE-8D4F-D06FCE1B647E}"/>
              </a:ext>
            </a:extLst>
          </p:cNvPr>
          <p:cNvSpPr txBox="1"/>
          <p:nvPr/>
        </p:nvSpPr>
        <p:spPr>
          <a:xfrm>
            <a:off x="1899472" y="5435960"/>
            <a:ext cx="3401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Miscellaneous</a:t>
            </a:r>
            <a:r>
              <a:rPr lang="en-US" sz="1200" dirty="0"/>
              <a:t>		            </a:t>
            </a:r>
            <a:r>
              <a:rPr lang="en-US" sz="1200" b="1" dirty="0"/>
              <a:t>Spoiler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A58197-FB9E-4F0F-837F-AC959CF98DD3}"/>
              </a:ext>
            </a:extLst>
          </p:cNvPr>
          <p:cNvSpPr txBox="1"/>
          <p:nvPr/>
        </p:nvSpPr>
        <p:spPr>
          <a:xfrm rot="16200000">
            <a:off x="618981" y="3603099"/>
            <a:ext cx="1092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Percent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9E35BB-D33A-4B40-9CAA-A322CBB0669E}"/>
              </a:ext>
            </a:extLst>
          </p:cNvPr>
          <p:cNvSpPr txBox="1"/>
          <p:nvPr/>
        </p:nvSpPr>
        <p:spPr>
          <a:xfrm rot="16200000">
            <a:off x="6012800" y="3565687"/>
            <a:ext cx="1092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Percent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409460-9E25-411D-9DCF-4408EFF88092}"/>
              </a:ext>
            </a:extLst>
          </p:cNvPr>
          <p:cNvSpPr txBox="1"/>
          <p:nvPr/>
        </p:nvSpPr>
        <p:spPr>
          <a:xfrm>
            <a:off x="7251448" y="5435960"/>
            <a:ext cx="3401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Miscellaneous</a:t>
            </a:r>
            <a:r>
              <a:rPr lang="en-US" sz="1200" dirty="0"/>
              <a:t>		            </a:t>
            </a:r>
            <a:r>
              <a:rPr lang="en-US" sz="1200" b="1" dirty="0"/>
              <a:t>Spoiler</a:t>
            </a:r>
          </a:p>
        </p:txBody>
      </p:sp>
    </p:spTree>
    <p:extLst>
      <p:ext uri="{BB962C8B-B14F-4D97-AF65-F5344CB8AC3E}">
        <p14:creationId xmlns:p14="http://schemas.microsoft.com/office/powerpoint/2010/main" val="2497150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2E2A466E-A6FE-415A-B446-6EDC2BB636E4}"/>
              </a:ext>
            </a:extLst>
          </p:cNvPr>
          <p:cNvSpPr/>
          <p:nvPr/>
        </p:nvSpPr>
        <p:spPr>
          <a:xfrm>
            <a:off x="-132735" y="589935"/>
            <a:ext cx="8860046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9B983-9669-4A57-870D-59BA9C59A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Top “Spoiler” Words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F27A27-77F4-4F85-9319-0E0528177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9030" y="1931653"/>
            <a:ext cx="3408121" cy="589577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Moon Knight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E3309-D4EC-4385-A085-9A92295743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3528" y="1814485"/>
            <a:ext cx="5183188" cy="823912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Fantastic Beasts: 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rgbClr val="002060"/>
                </a:solidFill>
              </a:rPr>
              <a:t>The Secrets of Dumbledore</a:t>
            </a:r>
          </a:p>
        </p:txBody>
      </p: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95233615-9E8E-4E39-A642-F878911E9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, timeline&#10;&#10;Description automatically generated">
            <a:extLst>
              <a:ext uri="{FF2B5EF4-FFF2-40B4-BE49-F238E27FC236}">
                <a16:creationId xmlns:a16="http://schemas.microsoft.com/office/drawing/2014/main" id="{65BFBB71-4058-4ACE-A7FD-8DED4F0F01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22074" r="17518" b="21481"/>
          <a:stretch/>
        </p:blipFill>
        <p:spPr>
          <a:xfrm>
            <a:off x="836612" y="2683913"/>
            <a:ext cx="4632961" cy="2946841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326F1D-8256-4CFB-BC26-D898B5CFE8FE}"/>
              </a:ext>
            </a:extLst>
          </p:cNvPr>
          <p:cNvSpPr txBox="1"/>
          <p:nvPr/>
        </p:nvSpPr>
        <p:spPr>
          <a:xfrm>
            <a:off x="1319376" y="5785382"/>
            <a:ext cx="36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The newest Marvel TV show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0C6798-B8DA-4012-B254-1ED72AEA5D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7" b="35247"/>
          <a:stretch/>
        </p:blipFill>
        <p:spPr>
          <a:xfrm>
            <a:off x="6278643" y="2683913"/>
            <a:ext cx="4632961" cy="2946841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432D04-FBBF-4B81-8ACC-ED90827B6A50}"/>
              </a:ext>
            </a:extLst>
          </p:cNvPr>
          <p:cNvSpPr txBox="1"/>
          <p:nvPr/>
        </p:nvSpPr>
        <p:spPr>
          <a:xfrm>
            <a:off x="6761407" y="5785382"/>
            <a:ext cx="36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The latest Harry Potter movie</a:t>
            </a:r>
          </a:p>
        </p:txBody>
      </p:sp>
    </p:spTree>
    <p:extLst>
      <p:ext uri="{BB962C8B-B14F-4D97-AF65-F5344CB8AC3E}">
        <p14:creationId xmlns:p14="http://schemas.microsoft.com/office/powerpoint/2010/main" val="3353491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222D39C1-848A-44DD-A0CF-A9E6A1B5F449}"/>
              </a:ext>
            </a:extLst>
          </p:cNvPr>
          <p:cNvSpPr/>
          <p:nvPr/>
        </p:nvSpPr>
        <p:spPr>
          <a:xfrm>
            <a:off x="-132735" y="589935"/>
            <a:ext cx="8535955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9E063-D03D-430F-874E-C95D4E730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Spoilers: How to Avoid Them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BDA8AB6E-1F35-4666-B077-B54267793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57859C-83B3-45E7-8D25-7E53157B04F5}"/>
              </a:ext>
            </a:extLst>
          </p:cNvPr>
          <p:cNvSpPr txBox="1"/>
          <p:nvPr/>
        </p:nvSpPr>
        <p:spPr>
          <a:xfrm>
            <a:off x="1545220" y="2432304"/>
            <a:ext cx="3402957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Manual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30E8C-A51B-4DCC-A626-13CDB498DB56}"/>
              </a:ext>
            </a:extLst>
          </p:cNvPr>
          <p:cNvSpPr txBox="1"/>
          <p:nvPr/>
        </p:nvSpPr>
        <p:spPr>
          <a:xfrm>
            <a:off x="1545220" y="2851434"/>
            <a:ext cx="3402957" cy="1015663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Muting Tweets</a:t>
            </a:r>
          </a:p>
          <a:p>
            <a:endParaRPr lang="en-US" sz="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Advanced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A6E09C-866B-4E4B-9406-8C9B5E125B9D}"/>
              </a:ext>
            </a:extLst>
          </p:cNvPr>
          <p:cNvSpPr txBox="1"/>
          <p:nvPr/>
        </p:nvSpPr>
        <p:spPr>
          <a:xfrm>
            <a:off x="7081779" y="2432304"/>
            <a:ext cx="3402957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Automatic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263BE-5DC7-469E-9296-2041024BDD44}"/>
              </a:ext>
            </a:extLst>
          </p:cNvPr>
          <p:cNvSpPr txBox="1"/>
          <p:nvPr/>
        </p:nvSpPr>
        <p:spPr>
          <a:xfrm>
            <a:off x="7081779" y="2851434"/>
            <a:ext cx="3402957" cy="1031051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Neural Network Classification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" dirty="0">
                <a:solidFill>
                  <a:srgbClr val="002060"/>
                </a:solidFill>
              </a:rPr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DACE99-9CAB-4284-9882-7586CAAE858B}"/>
              </a:ext>
            </a:extLst>
          </p:cNvPr>
          <p:cNvSpPr txBox="1"/>
          <p:nvPr/>
        </p:nvSpPr>
        <p:spPr>
          <a:xfrm>
            <a:off x="1412982" y="4009051"/>
            <a:ext cx="36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Currently Available on Twitter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05E1C3-D6C4-4B80-A743-2112518DBF03}"/>
              </a:ext>
            </a:extLst>
          </p:cNvPr>
          <p:cNvSpPr txBox="1"/>
          <p:nvPr/>
        </p:nvSpPr>
        <p:spPr>
          <a:xfrm>
            <a:off x="6949541" y="4009051"/>
            <a:ext cx="3667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Not Available on Twitter</a:t>
            </a:r>
          </a:p>
        </p:txBody>
      </p:sp>
    </p:spTree>
    <p:extLst>
      <p:ext uri="{BB962C8B-B14F-4D97-AF65-F5344CB8AC3E}">
        <p14:creationId xmlns:p14="http://schemas.microsoft.com/office/powerpoint/2010/main" val="548907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128E1859-5B82-4F77-AF52-F88ADD1661AD}"/>
              </a:ext>
            </a:extLst>
          </p:cNvPr>
          <p:cNvSpPr/>
          <p:nvPr/>
        </p:nvSpPr>
        <p:spPr>
          <a:xfrm>
            <a:off x="-132735" y="589935"/>
            <a:ext cx="9311459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61BE-BD94-4F1B-BA60-1BA48AF1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Manual Filtering: Muting Tweets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A058D44-0116-49C7-B4B3-79F5544F4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809" y="1545746"/>
            <a:ext cx="4650382" cy="5177425"/>
          </a:xfrm>
          <a:prstGeom prst="rect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C275F971-C858-421A-B1C2-450F79A7A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3F230F-BF02-4EC0-A2E5-77F2DE528A25}"/>
              </a:ext>
            </a:extLst>
          </p:cNvPr>
          <p:cNvSpPr txBox="1"/>
          <p:nvPr/>
        </p:nvSpPr>
        <p:spPr>
          <a:xfrm>
            <a:off x="1015714" y="3090396"/>
            <a:ext cx="2027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PROS: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Easy to use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Versatile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Can set time limit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4D7EF9-3866-4932-AEBA-1C374DFDB662}"/>
              </a:ext>
            </a:extLst>
          </p:cNvPr>
          <p:cNvSpPr txBox="1"/>
          <p:nvPr/>
        </p:nvSpPr>
        <p:spPr>
          <a:xfrm>
            <a:off x="9762941" y="2674897"/>
            <a:ext cx="141334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CONS: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One word at a time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Only filters notifications and timeline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302509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685713F2-BEBB-4AD7-B314-679BED1CC8BF}"/>
              </a:ext>
            </a:extLst>
          </p:cNvPr>
          <p:cNvSpPr/>
          <p:nvPr/>
        </p:nvSpPr>
        <p:spPr>
          <a:xfrm>
            <a:off x="-132734" y="589935"/>
            <a:ext cx="10098538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09481A-16BA-44DB-B383-6648FB508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75248" cy="1325563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Manual Filtering: Advanced Search</a:t>
            </a: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20BF9A8-B260-482C-BB4A-18D922A15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568450"/>
            <a:ext cx="5715000" cy="4924425"/>
          </a:xfrm>
          <a:prstGeom prst="rect">
            <a:avLst/>
          </a:prstGeom>
          <a:ln w="76200">
            <a:solidFill>
              <a:schemeClr val="accent1">
                <a:lumMod val="50000"/>
              </a:schemeClr>
            </a:solidFill>
          </a:ln>
        </p:spPr>
      </p:pic>
      <p:pic>
        <p:nvPicPr>
          <p:cNvPr id="12" name="Picture 2" descr="See the source image">
            <a:extLst>
              <a:ext uri="{FF2B5EF4-FFF2-40B4-BE49-F238E27FC236}">
                <a16:creationId xmlns:a16="http://schemas.microsoft.com/office/drawing/2014/main" id="{C485996C-AE27-485F-AA85-0D5BF7A66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AC420C-1714-459A-92EB-282A7AA2FDB1}"/>
              </a:ext>
            </a:extLst>
          </p:cNvPr>
          <p:cNvSpPr txBox="1"/>
          <p:nvPr/>
        </p:nvSpPr>
        <p:spPr>
          <a:xfrm>
            <a:off x="663615" y="3090395"/>
            <a:ext cx="202727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PROS: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Easy to use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Versatile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8AAD6C-CF16-450B-AE1F-7AD6E4598641}"/>
              </a:ext>
            </a:extLst>
          </p:cNvPr>
          <p:cNvSpPr txBox="1"/>
          <p:nvPr/>
        </p:nvSpPr>
        <p:spPr>
          <a:xfrm>
            <a:off x="9762941" y="2813396"/>
            <a:ext cx="17654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CONS: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Must already search before option available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One time use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772087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267C43A1-EE5C-44C0-AF46-C0B72421620C}"/>
              </a:ext>
            </a:extLst>
          </p:cNvPr>
          <p:cNvSpPr/>
          <p:nvPr/>
        </p:nvSpPr>
        <p:spPr>
          <a:xfrm>
            <a:off x="-132735" y="589935"/>
            <a:ext cx="7436360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697BF-B68A-42D8-AC00-7D8D3360B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Advanced Search Output</a:t>
            </a:r>
          </a:p>
        </p:txBody>
      </p:sp>
      <p:pic>
        <p:nvPicPr>
          <p:cNvPr id="5" name="Content Placeholder 4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A4EB4D2C-6A81-43F5-A7A5-63E2A5DED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101" y="1825625"/>
            <a:ext cx="5415797" cy="4351338"/>
          </a:xfrm>
          <a:ln w="76200"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BB6E727B-305C-4B99-88C1-9F8E6E7C2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57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F59013C9-3BC3-412C-8CCF-9D7B045B29F7}"/>
              </a:ext>
            </a:extLst>
          </p:cNvPr>
          <p:cNvSpPr/>
          <p:nvPr/>
        </p:nvSpPr>
        <p:spPr>
          <a:xfrm>
            <a:off x="-132735" y="589935"/>
            <a:ext cx="11279155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48F5A-255B-492E-815A-B0C67453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Going Forward: Automatic Spoiler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BFC027-BAEF-4C5E-A1B4-374A5533F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rgbClr val="002060"/>
                </a:solidFill>
              </a:rPr>
              <a:t>Predictive modeling to automatically flag tweets as potentially containing spoiler content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Process Steps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Semi-Manually Label Tweets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“1” for “spoiler”</a:t>
            </a:r>
          </a:p>
          <a:p>
            <a:pPr lvl="2"/>
            <a:r>
              <a:rPr lang="en-US" dirty="0">
                <a:solidFill>
                  <a:srgbClr val="002060"/>
                </a:solidFill>
              </a:rPr>
              <a:t>“0” for “non-spoiler”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Train and test neural network for accuracy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Test once more with new data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Implement model into Twitter infrastructure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EC4491C-24C4-4178-A90C-03F9961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A5D9D-38C9-4232-97CB-C7FAE4B25A90}"/>
              </a:ext>
            </a:extLst>
          </p:cNvPr>
          <p:cNvSpPr txBox="1"/>
          <p:nvPr/>
        </p:nvSpPr>
        <p:spPr>
          <a:xfrm>
            <a:off x="3638550" y="5853796"/>
            <a:ext cx="491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DISCLAIMER: The following is just a demonstration of a much more extensive process </a:t>
            </a:r>
          </a:p>
        </p:txBody>
      </p:sp>
    </p:spTree>
    <p:extLst>
      <p:ext uri="{BB962C8B-B14F-4D97-AF65-F5344CB8AC3E}">
        <p14:creationId xmlns:p14="http://schemas.microsoft.com/office/powerpoint/2010/main" val="115162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92AED27D-CDD0-4CFA-BBB8-4F1467A323CF}"/>
              </a:ext>
            </a:extLst>
          </p:cNvPr>
          <p:cNvSpPr/>
          <p:nvPr/>
        </p:nvSpPr>
        <p:spPr>
          <a:xfrm>
            <a:off x="-132735" y="589935"/>
            <a:ext cx="4021829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BD06D388-7B65-4329-9F4D-B4DFAA90F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3D69F0-C3B4-4EE6-9320-85B96C4C0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2060"/>
                </a:solidFill>
                <a:latin typeface="Bernard MT Condensed" panose="02050806060905020404" pitchFamily="18" charset="0"/>
              </a:rPr>
              <a:t>Outline</a:t>
            </a:r>
            <a:endParaRPr lang="en-US" dirty="0">
              <a:solidFill>
                <a:srgbClr val="00206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C3825-FEF7-4279-AC0C-FE69C0DCF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Spoilers: What are they?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Business Problem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Spoilers: Where to Find Them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Hypotheses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Data Preparation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Data Analysis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Spoilers: How to Avoid Them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Current Filtering Options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Introducing </a:t>
            </a:r>
            <a:r>
              <a:rPr lang="en-US" i="1" dirty="0">
                <a:solidFill>
                  <a:srgbClr val="002060"/>
                </a:solidFill>
              </a:rPr>
              <a:t>Twitter: Spoiler Alert</a:t>
            </a:r>
          </a:p>
        </p:txBody>
      </p:sp>
    </p:spTree>
    <p:extLst>
      <p:ext uri="{BB962C8B-B14F-4D97-AF65-F5344CB8AC3E}">
        <p14:creationId xmlns:p14="http://schemas.microsoft.com/office/powerpoint/2010/main" val="4210750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9E51D111-12CF-4696-884B-520268907334}"/>
              </a:ext>
            </a:extLst>
          </p:cNvPr>
          <p:cNvSpPr/>
          <p:nvPr/>
        </p:nvSpPr>
        <p:spPr>
          <a:xfrm>
            <a:off x="-132735" y="589935"/>
            <a:ext cx="6788178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48F5A-255B-492E-815A-B0C67453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VBA: Spoiler Labeling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683752B0-49A7-416C-A069-7D9D6E0C3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633" y="2768487"/>
            <a:ext cx="3394958" cy="1936867"/>
          </a:xfrm>
          <a:ln w="38100">
            <a:solidFill>
              <a:srgbClr val="002060"/>
            </a:solidFill>
          </a:ln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EC4491C-24C4-4178-A90C-03F9961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9D4639D-86A7-4302-8556-6EB874E0C5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36" y="1856553"/>
            <a:ext cx="5338964" cy="4190365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6151B6-0975-433F-8773-09D88087ADDE}"/>
              </a:ext>
            </a:extLst>
          </p:cNvPr>
          <p:cNvSpPr txBox="1"/>
          <p:nvPr/>
        </p:nvSpPr>
        <p:spPr>
          <a:xfrm>
            <a:off x="1304589" y="1412580"/>
            <a:ext cx="42438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Tweets with an image link will open it</a:t>
            </a: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Tweets without will display tweet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B7CCC-3A1E-4261-A20B-34496AA3D557}"/>
              </a:ext>
            </a:extLst>
          </p:cNvPr>
          <p:cNvSpPr txBox="1"/>
          <p:nvPr/>
        </p:nvSpPr>
        <p:spPr>
          <a:xfrm>
            <a:off x="7000876" y="2305732"/>
            <a:ext cx="42291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The user will complete this prompt</a:t>
            </a: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endParaRPr lang="en-US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The label will be automatically updated</a:t>
            </a:r>
          </a:p>
        </p:txBody>
      </p:sp>
    </p:spTree>
    <p:extLst>
      <p:ext uri="{BB962C8B-B14F-4D97-AF65-F5344CB8AC3E}">
        <p14:creationId xmlns:p14="http://schemas.microsoft.com/office/powerpoint/2010/main" val="2117316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035F9691-7FF2-40B9-A566-FD82087477A3}"/>
              </a:ext>
            </a:extLst>
          </p:cNvPr>
          <p:cNvSpPr/>
          <p:nvPr/>
        </p:nvSpPr>
        <p:spPr>
          <a:xfrm>
            <a:off x="-132735" y="589935"/>
            <a:ext cx="10306882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48F5A-255B-492E-815A-B0C67453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Neural Network: Training and Testing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EC4491C-24C4-4178-A90C-03F9961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5818DDD-898B-4D91-97E6-CD35B4600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25" y="2025005"/>
            <a:ext cx="4800000" cy="3352381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57B73DB-0E12-439F-ACD4-21CED06C6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490" y="1794054"/>
            <a:ext cx="4203174" cy="3733333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78B4A7-5520-4BF0-82EC-89AC67E2A7C1}"/>
              </a:ext>
            </a:extLst>
          </p:cNvPr>
          <p:cNvSpPr txBox="1"/>
          <p:nvPr/>
        </p:nvSpPr>
        <p:spPr>
          <a:xfrm>
            <a:off x="4050875" y="6001294"/>
            <a:ext cx="409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This Recurrent Classifier Model averaged about an 80% accuracy on the test set</a:t>
            </a:r>
          </a:p>
        </p:txBody>
      </p:sp>
    </p:spTree>
    <p:extLst>
      <p:ext uri="{BB962C8B-B14F-4D97-AF65-F5344CB8AC3E}">
        <p14:creationId xmlns:p14="http://schemas.microsoft.com/office/powerpoint/2010/main" val="2033336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035F9691-7FF2-40B9-A566-FD82087477A3}"/>
              </a:ext>
            </a:extLst>
          </p:cNvPr>
          <p:cNvSpPr/>
          <p:nvPr/>
        </p:nvSpPr>
        <p:spPr>
          <a:xfrm>
            <a:off x="-132735" y="589935"/>
            <a:ext cx="9924917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48F5A-255B-492E-815A-B0C67453C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Neural Network: Spoiler Predicting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7EC4491C-24C4-4178-A90C-03F99616A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6906B-E272-4347-9FB3-640F9B867446}"/>
              </a:ext>
            </a:extLst>
          </p:cNvPr>
          <p:cNvSpPr txBox="1"/>
          <p:nvPr/>
        </p:nvSpPr>
        <p:spPr>
          <a:xfrm>
            <a:off x="838200" y="2048719"/>
            <a:ext cx="976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here how the Fantastic Beasts data performed in the model</a:t>
            </a:r>
          </a:p>
        </p:txBody>
      </p:sp>
    </p:spTree>
    <p:extLst>
      <p:ext uri="{BB962C8B-B14F-4D97-AF65-F5344CB8AC3E}">
        <p14:creationId xmlns:p14="http://schemas.microsoft.com/office/powerpoint/2010/main" val="3153706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7660332D-B15E-4FEE-AC80-F956ABEA2F4B}"/>
              </a:ext>
            </a:extLst>
          </p:cNvPr>
          <p:cNvSpPr/>
          <p:nvPr/>
        </p:nvSpPr>
        <p:spPr>
          <a:xfrm>
            <a:off x="-132735" y="589935"/>
            <a:ext cx="6672431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D1C2A-D600-4B99-9A8A-3A8C250B5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Twitter: Spoiler Alert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2533ECF-ADD3-46A7-BDD4-1A26CC7D1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1961023"/>
            <a:ext cx="5715000" cy="3790950"/>
          </a:xfrm>
          <a:ln w="76200">
            <a:solidFill>
              <a:schemeClr val="accent1">
                <a:lumMod val="50000"/>
              </a:schemeClr>
            </a:solidFill>
          </a:ln>
        </p:spPr>
      </p:pic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216A9E69-1F34-46A3-B4E5-5AC944B6D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53E311-BE3F-4A2B-BED5-F2D942955669}"/>
              </a:ext>
            </a:extLst>
          </p:cNvPr>
          <p:cNvSpPr txBox="1"/>
          <p:nvPr/>
        </p:nvSpPr>
        <p:spPr>
          <a:xfrm>
            <a:off x="3638550" y="6041538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DISCLAIMER: NOT a current feature of Twitter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51A88-E832-4FDC-B6F0-4B3E98AD354A}"/>
              </a:ext>
            </a:extLst>
          </p:cNvPr>
          <p:cNvSpPr txBox="1"/>
          <p:nvPr/>
        </p:nvSpPr>
        <p:spPr>
          <a:xfrm>
            <a:off x="663615" y="3090395"/>
            <a:ext cx="20272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PROS: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Easy to use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AUTOMATIC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6A53E4-CFD8-46A4-B0BE-A8087F0E94C3}"/>
              </a:ext>
            </a:extLst>
          </p:cNvPr>
          <p:cNvSpPr txBox="1"/>
          <p:nvPr/>
        </p:nvSpPr>
        <p:spPr>
          <a:xfrm>
            <a:off x="9762941" y="3290449"/>
            <a:ext cx="17654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CONS:</a:t>
            </a:r>
          </a:p>
          <a:p>
            <a:pPr algn="ctr"/>
            <a:endParaRPr lang="en-US" sz="800" b="1" i="1" dirty="0">
              <a:solidFill>
                <a:srgbClr val="002060"/>
              </a:solidFill>
            </a:endParaRP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Doesn’t exist yet</a:t>
            </a:r>
          </a:p>
        </p:txBody>
      </p:sp>
    </p:spTree>
    <p:extLst>
      <p:ext uri="{BB962C8B-B14F-4D97-AF65-F5344CB8AC3E}">
        <p14:creationId xmlns:p14="http://schemas.microsoft.com/office/powerpoint/2010/main" val="795801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90B2D93-F0EF-42A1-98E4-E8FF75B4733E}"/>
              </a:ext>
            </a:extLst>
          </p:cNvPr>
          <p:cNvSpPr/>
          <p:nvPr/>
        </p:nvSpPr>
        <p:spPr>
          <a:xfrm>
            <a:off x="-132735" y="589935"/>
            <a:ext cx="6672431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444780-A3BE-4A75-87A9-5BFD15A1F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Twitter: Spoiler Alert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5CA41FA-12F4-4B95-912D-C8F08A85B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190" y="2070506"/>
            <a:ext cx="8081620" cy="3448844"/>
          </a:xfrm>
          <a:ln w="76200"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86DECD8D-9740-41EF-BA9F-0C287C7D9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99477-780A-43B8-8E38-7BD8FA78B9A5}"/>
              </a:ext>
            </a:extLst>
          </p:cNvPr>
          <p:cNvSpPr txBox="1"/>
          <p:nvPr/>
        </p:nvSpPr>
        <p:spPr>
          <a:xfrm>
            <a:off x="3638550" y="6041538"/>
            <a:ext cx="491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DISCLAIMER: NOT a current feature of Twitter</a:t>
            </a:r>
          </a:p>
        </p:txBody>
      </p:sp>
    </p:spTree>
    <p:extLst>
      <p:ext uri="{BB962C8B-B14F-4D97-AF65-F5344CB8AC3E}">
        <p14:creationId xmlns:p14="http://schemas.microsoft.com/office/powerpoint/2010/main" val="275687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row: Pentagon 4">
            <a:extLst>
              <a:ext uri="{FF2B5EF4-FFF2-40B4-BE49-F238E27FC236}">
                <a16:creationId xmlns:a16="http://schemas.microsoft.com/office/drawing/2014/main" id="{DD40D85E-2441-482C-895C-B37CA1552E16}"/>
              </a:ext>
            </a:extLst>
          </p:cNvPr>
          <p:cNvSpPr/>
          <p:nvPr/>
        </p:nvSpPr>
        <p:spPr>
          <a:xfrm>
            <a:off x="-132736" y="589935"/>
            <a:ext cx="7309039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291E1-1C1F-4407-AB0E-3B394FE9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Spoilers: What are They?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A8074-7F0E-4AA1-8E9A-530103163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73496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Definition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Information regarding important plot developments in popular media which if previously known may reduce surprise/suspense for first-time viewers</a:t>
            </a:r>
          </a:p>
          <a:p>
            <a:pPr lvl="1"/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Problem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Consumers will often avoid internet and social media to stay spoiler-free</a:t>
            </a:r>
          </a:p>
          <a:p>
            <a:pPr lvl="1"/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2060"/>
                </a:solidFill>
              </a:rPr>
              <a:t>Opportunity</a:t>
            </a:r>
          </a:p>
          <a:p>
            <a:pPr lvl="1"/>
            <a:r>
              <a:rPr lang="en-US" dirty="0">
                <a:solidFill>
                  <a:srgbClr val="002060"/>
                </a:solidFill>
              </a:rPr>
              <a:t>Keep Twitter users worried about spoilers connected online by automatically filtering out spoiler content from their feed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256E3727-A92E-4C49-A0FA-F6304D473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7530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351DA159-DD34-4773-93BB-13E3B25E2C32}"/>
              </a:ext>
            </a:extLst>
          </p:cNvPr>
          <p:cNvSpPr/>
          <p:nvPr/>
        </p:nvSpPr>
        <p:spPr>
          <a:xfrm>
            <a:off x="-132735" y="589935"/>
            <a:ext cx="8487727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16D8A-358B-4F18-A41E-050AFFCE3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Spoilers: Where to Find Them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E0166743-7AB3-44B6-A5DC-9399FA095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10A13-8834-44F0-B358-F8F56611DD80}"/>
              </a:ext>
            </a:extLst>
          </p:cNvPr>
          <p:cNvSpPr txBox="1"/>
          <p:nvPr/>
        </p:nvSpPr>
        <p:spPr>
          <a:xfrm>
            <a:off x="434050" y="2066544"/>
            <a:ext cx="3402957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Tweets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FD1A5-1AA7-4BFB-86DC-3CC5D12EE5C0}"/>
              </a:ext>
            </a:extLst>
          </p:cNvPr>
          <p:cNvSpPr txBox="1"/>
          <p:nvPr/>
        </p:nvSpPr>
        <p:spPr>
          <a:xfrm>
            <a:off x="434050" y="2478024"/>
            <a:ext cx="3402957" cy="1846659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Poster may not always provide spoiler warning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Popular discourse tweets are more likely to show up on a user’s feed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140BAF-D31E-4485-A529-2D0FAAE8BAF3}"/>
              </a:ext>
            </a:extLst>
          </p:cNvPr>
          <p:cNvSpPr txBox="1"/>
          <p:nvPr/>
        </p:nvSpPr>
        <p:spPr>
          <a:xfrm>
            <a:off x="4394521" y="2066544"/>
            <a:ext cx="3402957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Retweets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6C684B-FA26-4FF3-80E3-FF254E83F612}"/>
              </a:ext>
            </a:extLst>
          </p:cNvPr>
          <p:cNvSpPr txBox="1"/>
          <p:nvPr/>
        </p:nvSpPr>
        <p:spPr>
          <a:xfrm>
            <a:off x="4394521" y="2478024"/>
            <a:ext cx="3402957" cy="3200876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The “comments” of Twitter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Usually contain further discussion that may naturally dive into spoiler territory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Can be combatted with “comment restrictions” by original poster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Commonly used by “internet trolls”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EDA24-69BC-4271-9A3F-D0F2F09C5945}"/>
              </a:ext>
            </a:extLst>
          </p:cNvPr>
          <p:cNvSpPr txBox="1"/>
          <p:nvPr/>
        </p:nvSpPr>
        <p:spPr>
          <a:xfrm>
            <a:off x="8354992" y="2066544"/>
            <a:ext cx="3402957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Images and Links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6ACF6D-6838-4F5B-9FAF-EBD170614C89}"/>
              </a:ext>
            </a:extLst>
          </p:cNvPr>
          <p:cNvSpPr txBox="1"/>
          <p:nvPr/>
        </p:nvSpPr>
        <p:spPr>
          <a:xfrm>
            <a:off x="8354992" y="2482103"/>
            <a:ext cx="3402957" cy="1723549"/>
          </a:xfrm>
          <a:prstGeom prst="rect">
            <a:avLst/>
          </a:prstGeom>
          <a:solidFill>
            <a:schemeClr val="bg1"/>
          </a:solidFill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Images in tweets are likely to contain photos or videos from popular media that may depict a “spoiler” scene such as a cameo or a character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11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Arrow: Pentagon 56">
            <a:extLst>
              <a:ext uri="{FF2B5EF4-FFF2-40B4-BE49-F238E27FC236}">
                <a16:creationId xmlns:a16="http://schemas.microsoft.com/office/drawing/2014/main" id="{CF05AF26-DDE2-4188-B903-999F5E88D61B}"/>
              </a:ext>
            </a:extLst>
          </p:cNvPr>
          <p:cNvSpPr/>
          <p:nvPr/>
        </p:nvSpPr>
        <p:spPr>
          <a:xfrm>
            <a:off x="-132735" y="589935"/>
            <a:ext cx="4677757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90DE88-64B8-469E-80E7-4738635A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Our Process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DEB0F68-F667-40BE-9E55-FD45EC83F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8" descr="Tensorflow Logo Download Vector">
            <a:extLst>
              <a:ext uri="{FF2B5EF4-FFF2-40B4-BE49-F238E27FC236}">
                <a16:creationId xmlns:a16="http://schemas.microsoft.com/office/drawing/2014/main" id="{4C46A855-9B90-4601-801C-AF23A95D2F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910BF1-57F2-43BF-8BA8-71D52D2BE311}"/>
              </a:ext>
            </a:extLst>
          </p:cNvPr>
          <p:cNvGrpSpPr/>
          <p:nvPr/>
        </p:nvGrpSpPr>
        <p:grpSpPr>
          <a:xfrm>
            <a:off x="378509" y="2570793"/>
            <a:ext cx="2028031" cy="2321820"/>
            <a:chOff x="457732" y="2724813"/>
            <a:chExt cx="2028031" cy="232182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2C46A8-8CF0-43DE-AF77-4EB0834185EC}"/>
                </a:ext>
              </a:extLst>
            </p:cNvPr>
            <p:cNvGrpSpPr/>
            <p:nvPr/>
          </p:nvGrpSpPr>
          <p:grpSpPr>
            <a:xfrm>
              <a:off x="457732" y="2828626"/>
              <a:ext cx="2028031" cy="2218007"/>
              <a:chOff x="852090" y="2703512"/>
              <a:chExt cx="2028031" cy="2218007"/>
            </a:xfrm>
          </p:grpSpPr>
          <p:pic>
            <p:nvPicPr>
              <p:cNvPr id="1026" name="Picture 2" descr="Apache NiFi (@apachenifi) / Twitter">
                <a:extLst>
                  <a:ext uri="{FF2B5EF4-FFF2-40B4-BE49-F238E27FC236}">
                    <a16:creationId xmlns:a16="http://schemas.microsoft.com/office/drawing/2014/main" id="{9B0B2181-1F68-4A74-AE8B-8C8D348B4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>
                            <a14:foregroundMark x1="55750" y1="74750" x2="55750" y2="74750"/>
                            <a14:foregroundMark x1="64000" y1="65000" x2="64000" y2="65000"/>
                            <a14:foregroundMark x1="73500" y1="65250" x2="73500" y2="65250"/>
                            <a14:foregroundMark x1="53000" y1="83750" x2="53000" y2="83750"/>
                            <a14:foregroundMark x1="65750" y1="76000" x2="65750" y2="76000"/>
                            <a14:foregroundMark x1="63500" y1="85000" x2="63500" y2="85000"/>
                            <a14:foregroundMark x1="74000" y1="73250" x2="74000" y2="732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090" y="2703512"/>
                <a:ext cx="2028031" cy="20280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nstallation of Apache Nifi on Cloudera's Quickstart virtual machine |  Cloudera Dataflow | Clairvoyant Blog">
                <a:extLst>
                  <a:ext uri="{FF2B5EF4-FFF2-40B4-BE49-F238E27FC236}">
                    <a16:creationId xmlns:a16="http://schemas.microsoft.com/office/drawing/2014/main" id="{663C028D-DFA2-4933-B072-84D48129E2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2109"/>
              <a:stretch/>
            </p:blipFill>
            <p:spPr bwMode="auto">
              <a:xfrm>
                <a:off x="1558918" y="4541566"/>
                <a:ext cx="613716" cy="379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1B05DA-A650-4BA4-8444-3FDC0E37E86E}"/>
                </a:ext>
              </a:extLst>
            </p:cNvPr>
            <p:cNvSpPr txBox="1"/>
            <p:nvPr/>
          </p:nvSpPr>
          <p:spPr>
            <a:xfrm>
              <a:off x="592660" y="2724813"/>
              <a:ext cx="175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002060"/>
                  </a:solidFill>
                </a:rPr>
                <a:t>Data Streaming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C3BADDC-DED0-4A16-B0E2-7A181310F73A}"/>
              </a:ext>
            </a:extLst>
          </p:cNvPr>
          <p:cNvGrpSpPr/>
          <p:nvPr/>
        </p:nvGrpSpPr>
        <p:grpSpPr>
          <a:xfrm>
            <a:off x="3931446" y="1399079"/>
            <a:ext cx="2176582" cy="2261641"/>
            <a:chOff x="4088815" y="1839120"/>
            <a:chExt cx="2176582" cy="2261641"/>
          </a:xfrm>
        </p:grpSpPr>
        <p:pic>
          <p:nvPicPr>
            <p:cNvPr id="1034" name="Picture 10" descr="MICROSOFT &amp; BUSINESS TRAINING – ACTTnow">
              <a:extLst>
                <a:ext uri="{FF2B5EF4-FFF2-40B4-BE49-F238E27FC236}">
                  <a16:creationId xmlns:a16="http://schemas.microsoft.com/office/drawing/2014/main" id="{0485A1A5-C5E6-453D-9FB1-7F90F6D97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8815" y="1924179"/>
              <a:ext cx="2176582" cy="2176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46C4CE4-7D64-4467-B8AC-3563AA18BA49}"/>
                </a:ext>
              </a:extLst>
            </p:cNvPr>
            <p:cNvSpPr txBox="1"/>
            <p:nvPr/>
          </p:nvSpPr>
          <p:spPr>
            <a:xfrm>
              <a:off x="4301377" y="1839120"/>
              <a:ext cx="175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002060"/>
                  </a:solidFill>
                </a:rPr>
                <a:t>Data Labeling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81EBD4-8051-45D0-942C-D23267D4A8EE}"/>
              </a:ext>
            </a:extLst>
          </p:cNvPr>
          <p:cNvGrpSpPr/>
          <p:nvPr/>
        </p:nvGrpSpPr>
        <p:grpSpPr>
          <a:xfrm>
            <a:off x="7646978" y="1182192"/>
            <a:ext cx="2785520" cy="2149695"/>
            <a:chOff x="7943850" y="1111825"/>
            <a:chExt cx="2785520" cy="214969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70D828D-AA0A-485C-AF54-658A56B4DD92}"/>
                </a:ext>
              </a:extLst>
            </p:cNvPr>
            <p:cNvGrpSpPr/>
            <p:nvPr/>
          </p:nvGrpSpPr>
          <p:grpSpPr>
            <a:xfrm>
              <a:off x="8047319" y="1784655"/>
              <a:ext cx="2682051" cy="1476865"/>
              <a:chOff x="6162384" y="1952135"/>
              <a:chExt cx="2682051" cy="147686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6831819-C9C0-495B-8F54-571AD115EA1E}"/>
                  </a:ext>
                </a:extLst>
              </p:cNvPr>
              <p:cNvGrpSpPr/>
              <p:nvPr/>
            </p:nvGrpSpPr>
            <p:grpSpPr>
              <a:xfrm>
                <a:off x="6162384" y="1957186"/>
                <a:ext cx="1117043" cy="1471814"/>
                <a:chOff x="5436157" y="1599929"/>
                <a:chExt cx="1117043" cy="1471814"/>
              </a:xfrm>
            </p:grpSpPr>
            <p:pic>
              <p:nvPicPr>
                <p:cNvPr id="1038" name="Picture 14" descr="Keras: the Python deep learning API">
                  <a:extLst>
                    <a:ext uri="{FF2B5EF4-FFF2-40B4-BE49-F238E27FC236}">
                      <a16:creationId xmlns:a16="http://schemas.microsoft.com/office/drawing/2014/main" id="{B52144F7-1AF5-450D-B179-55FE2CC55A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70166"/>
                <a:stretch/>
              </p:blipFill>
              <p:spPr bwMode="auto">
                <a:xfrm>
                  <a:off x="5436157" y="1599929"/>
                  <a:ext cx="1117043" cy="10858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14" descr="Keras: the Python deep learning API">
                  <a:extLst>
                    <a:ext uri="{FF2B5EF4-FFF2-40B4-BE49-F238E27FC236}">
                      <a16:creationId xmlns:a16="http://schemas.microsoft.com/office/drawing/2014/main" id="{B3983528-4208-4A35-AD44-1B2AEA1BB1B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2694"/>
                <a:stretch/>
              </p:blipFill>
              <p:spPr bwMode="auto">
                <a:xfrm>
                  <a:off x="5553671" y="2687684"/>
                  <a:ext cx="891354" cy="38405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B5F3261-3EAA-43E5-924F-DE562DB8DC6F}"/>
                  </a:ext>
                </a:extLst>
              </p:cNvPr>
              <p:cNvGrpSpPr/>
              <p:nvPr/>
            </p:nvGrpSpPr>
            <p:grpSpPr>
              <a:xfrm>
                <a:off x="7309010" y="1952135"/>
                <a:ext cx="1535425" cy="1476865"/>
                <a:chOff x="6922775" y="1594878"/>
                <a:chExt cx="1499820" cy="1409655"/>
              </a:xfrm>
            </p:grpSpPr>
            <p:pic>
              <p:nvPicPr>
                <p:cNvPr id="1048" name="Picture 24" descr="Google Logo Background">
                  <a:extLst>
                    <a:ext uri="{FF2B5EF4-FFF2-40B4-BE49-F238E27FC236}">
                      <a16:creationId xmlns:a16="http://schemas.microsoft.com/office/drawing/2014/main" id="{FE6BE447-083D-45C5-8EB7-861587180D8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24111" y1="39250" x2="24111" y2="39250"/>
                              <a14:foregroundMark x1="34000" y1="41500" x2="34000" y2="41500"/>
                              <a14:foregroundMark x1="42222" y1="52000" x2="42222" y2="52000"/>
                              <a14:foregroundMark x1="50333" y1="56000" x2="50333" y2="56000"/>
                              <a14:foregroundMark x1="52222" y1="49000" x2="52222" y2="49000"/>
                              <a14:foregroundMark x1="58111" y1="47000" x2="58111" y2="47000"/>
                              <a14:foregroundMark x1="61778" y1="44000" x2="61778" y2="44000"/>
                              <a14:foregroundMark x1="67333" y1="48750" x2="67333" y2="48750"/>
                              <a14:foregroundMark x1="69222" y1="51500" x2="69222" y2="51500"/>
                              <a14:foregroundMark x1="75111" y1="48750" x2="75111" y2="48750"/>
                              <a14:foregroundMark x1="23333" y1="39750" x2="23333" y2="39750"/>
                              <a14:foregroundMark x1="23556" y1="35500" x2="23556" y2="35500"/>
                              <a14:foregroundMark x1="36667" y1="52500" x2="36667" y2="52500"/>
                              <a14:foregroundMark x1="62000" y1="50500" x2="62000" y2="50500"/>
                              <a14:foregroundMark x1="62111" y1="41500" x2="62111" y2="41500"/>
                              <a14:foregroundMark x1="63556" y1="41500" x2="63556" y2="41500"/>
                              <a14:foregroundMark x1="64444" y1="41000" x2="64444" y2="41000"/>
                              <a14:foregroundMark x1="65333" y1="41250" x2="65333" y2="41250"/>
                              <a14:foregroundMark x1="73222" y1="51250" x2="73222" y2="51250"/>
                              <a14:foregroundMark x1="77556" y1="46000" x2="77556" y2="46000"/>
                              <a14:foregroundMark x1="79222" y1="54500" x2="79222" y2="54500"/>
                              <a14:foregroundMark x1="80111" y1="50000" x2="80111" y2="50000"/>
                              <a14:foregroundMark x1="78111" y1="50500" x2="78111" y2="50500"/>
                              <a14:foregroundMark x1="76000" y1="54750" x2="76000" y2="54750"/>
                              <a14:foregroundMark x1="75333" y1="52250" x2="75333" y2="52250"/>
                              <a14:foregroundMark x1="74778" y1="47500" x2="74778" y2="47500"/>
                              <a14:foregroundMark x1="74778" y1="46500" x2="74778" y2="46500"/>
                              <a14:foregroundMark x1="80333" y1="48750" x2="80333" y2="48750"/>
                              <a14:foregroundMark x1="25556" y1="47750" x2="25556" y2="47750"/>
                              <a14:backgroundMark x1="38556" y1="48250" x2="38556" y2="48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542" t="31112" r="69354" b="38129"/>
                <a:stretch/>
              </p:blipFill>
              <p:spPr bwMode="auto">
                <a:xfrm>
                  <a:off x="7153871" y="1594878"/>
                  <a:ext cx="1037629" cy="11719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4" descr="Google Logo Background">
                  <a:extLst>
                    <a:ext uri="{FF2B5EF4-FFF2-40B4-BE49-F238E27FC236}">
                      <a16:creationId xmlns:a16="http://schemas.microsoft.com/office/drawing/2014/main" id="{358EE874-6CC7-4B4C-ACFB-F3B9C5C65BF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24111" y1="39250" x2="24111" y2="39250"/>
                              <a14:foregroundMark x1="34000" y1="41500" x2="34000" y2="41500"/>
                              <a14:foregroundMark x1="42222" y1="52000" x2="42222" y2="52000"/>
                              <a14:foregroundMark x1="50333" y1="56000" x2="50333" y2="56000"/>
                              <a14:foregroundMark x1="52222" y1="49000" x2="52222" y2="49000"/>
                              <a14:foregroundMark x1="58111" y1="47000" x2="58111" y2="47000"/>
                              <a14:foregroundMark x1="61778" y1="44000" x2="61778" y2="44000"/>
                              <a14:foregroundMark x1="67333" y1="48750" x2="67333" y2="48750"/>
                              <a14:foregroundMark x1="69222" y1="51500" x2="69222" y2="51500"/>
                              <a14:foregroundMark x1="75111" y1="48750" x2="75111" y2="48750"/>
                              <a14:foregroundMark x1="23333" y1="39750" x2="23333" y2="39750"/>
                              <a14:foregroundMark x1="23556" y1="35500" x2="23556" y2="35500"/>
                              <a14:foregroundMark x1="36667" y1="52500" x2="36667" y2="52500"/>
                              <a14:foregroundMark x1="62000" y1="50500" x2="62000" y2="50500"/>
                              <a14:foregroundMark x1="62111" y1="41500" x2="62111" y2="41500"/>
                              <a14:foregroundMark x1="63556" y1="41500" x2="63556" y2="41500"/>
                              <a14:foregroundMark x1="64444" y1="41000" x2="64444" y2="41000"/>
                              <a14:foregroundMark x1="65333" y1="41250" x2="65333" y2="41250"/>
                              <a14:foregroundMark x1="73222" y1="51250" x2="73222" y2="51250"/>
                              <a14:foregroundMark x1="77556" y1="46000" x2="77556" y2="46000"/>
                              <a14:foregroundMark x1="79222" y1="54500" x2="79222" y2="54500"/>
                              <a14:foregroundMark x1="80111" y1="50000" x2="80111" y2="50000"/>
                              <a14:foregroundMark x1="78111" y1="50500" x2="78111" y2="50500"/>
                              <a14:foregroundMark x1="76000" y1="54750" x2="76000" y2="54750"/>
                              <a14:foregroundMark x1="75333" y1="52250" x2="75333" y2="52250"/>
                              <a14:foregroundMark x1="74778" y1="47500" x2="74778" y2="47500"/>
                              <a14:foregroundMark x1="74778" y1="46500" x2="74778" y2="46500"/>
                              <a14:foregroundMark x1="80333" y1="48750" x2="80333" y2="48750"/>
                              <a14:foregroundMark x1="25556" y1="47750" x2="25556" y2="47750"/>
                              <a14:backgroundMark x1="38556" y1="48250" x2="38556" y2="48250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721" t="31112" r="16348" b="38129"/>
                <a:stretch/>
              </p:blipFill>
              <p:spPr bwMode="auto">
                <a:xfrm>
                  <a:off x="6922775" y="2617171"/>
                  <a:ext cx="1499820" cy="3873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4EF134-8F53-4EB5-8A8D-D25891AC6622}"/>
                </a:ext>
              </a:extLst>
            </p:cNvPr>
            <p:cNvSpPr txBox="1"/>
            <p:nvPr/>
          </p:nvSpPr>
          <p:spPr>
            <a:xfrm>
              <a:off x="7943850" y="1111825"/>
              <a:ext cx="2661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002060"/>
                  </a:solidFill>
                </a:rPr>
                <a:t>Neural Network Prediction Algorithm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9E6D04-97C9-431D-9DB1-AE476B6E49B0}"/>
              </a:ext>
            </a:extLst>
          </p:cNvPr>
          <p:cNvGrpSpPr/>
          <p:nvPr/>
        </p:nvGrpSpPr>
        <p:grpSpPr>
          <a:xfrm>
            <a:off x="3564975" y="4327994"/>
            <a:ext cx="2712720" cy="2126836"/>
            <a:chOff x="3820746" y="4487324"/>
            <a:chExt cx="2712720" cy="212683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D264DD0-CB12-40AB-8AEC-38E8E3481D0A}"/>
                </a:ext>
              </a:extLst>
            </p:cNvPr>
            <p:cNvGrpSpPr/>
            <p:nvPr/>
          </p:nvGrpSpPr>
          <p:grpSpPr>
            <a:xfrm>
              <a:off x="3820746" y="4856656"/>
              <a:ext cx="2712720" cy="1757504"/>
              <a:chOff x="4595592" y="3307126"/>
              <a:chExt cx="2712720" cy="1757504"/>
            </a:xfrm>
          </p:grpSpPr>
          <p:pic>
            <p:nvPicPr>
              <p:cNvPr id="1030" name="Picture 6" descr="Mapreduce PNG and Mapreduce Transparent Clipart Free Download. - CleanPNG /  KissPNG">
                <a:extLst>
                  <a:ext uri="{FF2B5EF4-FFF2-40B4-BE49-F238E27FC236}">
                    <a16:creationId xmlns:a16="http://schemas.microsoft.com/office/drawing/2014/main" id="{EA7796DF-1C70-4A19-BB6B-7F7FD6C53B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8500" b="90000" l="8846" r="90000">
                            <a14:foregroundMark x1="54615" y1="8500" x2="54615" y2="8500"/>
                            <a14:foregroundMark x1="9231" y1="62500" x2="9231" y2="62500"/>
                            <a14:foregroundMark x1="8846" y1="35000" x2="8846" y2="35000"/>
                            <a14:backgroundMark x1="11538" y1="36000" x2="11538" y2="36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513" b="14286"/>
              <a:stretch/>
            </p:blipFill>
            <p:spPr bwMode="auto">
              <a:xfrm>
                <a:off x="5142327" y="3307126"/>
                <a:ext cx="1619250" cy="12344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Hadoop - Apache - Org - Hadoop Map Reduce Logo Png Clipart (#5331939) -  PikPng">
                <a:extLst>
                  <a:ext uri="{FF2B5EF4-FFF2-40B4-BE49-F238E27FC236}">
                    <a16:creationId xmlns:a16="http://schemas.microsoft.com/office/drawing/2014/main" id="{3CCBDA77-E25E-4676-99EF-119B7B328F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>
                            <a14:foregroundMark x1="16429" y1="82295" x2="16429" y2="82295"/>
                            <a14:foregroundMark x1="15000" y1="86230" x2="15000" y2="86230"/>
                            <a14:foregroundMark x1="31071" y1="76393" x2="31071" y2="76393"/>
                            <a14:foregroundMark x1="24048" y1="71803" x2="24048" y2="71803"/>
                            <a14:foregroundMark x1="23333" y1="71475" x2="23333" y2="71475"/>
                            <a14:foregroundMark x1="43095" y1="77377" x2="43095" y2="77377"/>
                            <a14:backgroundMark x1="10119" y1="41639" x2="29405" y2="41311"/>
                            <a14:backgroundMark x1="29405" y1="41311" x2="95833" y2="49508"/>
                            <a14:backgroundMark x1="16071" y1="55738" x2="16071" y2="55738"/>
                            <a14:backgroundMark x1="11190" y1="52131" x2="38690" y2="45246"/>
                            <a14:backgroundMark x1="38690" y1="45246" x2="38571" y2="44590"/>
                            <a14:backgroundMark x1="11667" y1="36721" x2="45952" y2="28852"/>
                            <a14:backgroundMark x1="36667" y1="55410" x2="54167" y2="54754"/>
                            <a14:backgroundMark x1="54167" y1="54754" x2="91429" y2="59672"/>
                            <a14:backgroundMark x1="91429" y1="59672" x2="92738" y2="60656"/>
                            <a14:backgroundMark x1="36548" y1="62951" x2="52619" y2="59344"/>
                            <a14:backgroundMark x1="52619" y1="59344" x2="87976" y2="68852"/>
                            <a14:backgroundMark x1="57381" y1="42951" x2="73214" y2="41311"/>
                            <a14:backgroundMark x1="73214" y1="41311" x2="93452" y2="43279"/>
                            <a14:backgroundMark x1="12976" y1="68197" x2="22381" y2="55738"/>
                            <a14:backgroundMark x1="22381" y1="55738" x2="28571" y2="24590"/>
                            <a14:backgroundMark x1="28571" y1="24590" x2="19762" y2="21967"/>
                            <a14:backgroundMark x1="19762" y1="21967" x2="10119" y2="40984"/>
                            <a14:backgroundMark x1="10119" y1="40984" x2="17381" y2="16721"/>
                            <a14:backgroundMark x1="17381" y1="16721" x2="22024" y2="32787"/>
                            <a14:backgroundMark x1="22024" y1="32787" x2="16190" y2="40328"/>
                            <a14:backgroundMark x1="34762" y1="46230" x2="79048" y2="35410"/>
                            <a14:backgroundMark x1="79048" y1="35410" x2="80119" y2="36721"/>
                            <a14:backgroundMark x1="16310" y1="24262" x2="11905" y2="14098"/>
                            <a14:backgroundMark x1="11905" y1="21311" x2="11905" y2="36393"/>
                            <a14:backgroundMark x1="32500" y1="39016" x2="62857" y2="35410"/>
                            <a14:backgroundMark x1="62857" y1="35410" x2="67381" y2="37705"/>
                            <a14:backgroundMark x1="44643" y1="77049" x2="44643" y2="77049"/>
                            <a14:backgroundMark x1="47143" y1="83607" x2="47143" y2="8360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43" t="62744" r="18422"/>
              <a:stretch/>
            </p:blipFill>
            <p:spPr bwMode="auto">
              <a:xfrm>
                <a:off x="4595592" y="4533071"/>
                <a:ext cx="2712720" cy="531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5D0B62-A6CA-46A3-AB8B-C7EFF68E01A1}"/>
                </a:ext>
              </a:extLst>
            </p:cNvPr>
            <p:cNvSpPr txBox="1"/>
            <p:nvPr/>
          </p:nvSpPr>
          <p:spPr>
            <a:xfrm>
              <a:off x="4367481" y="4487324"/>
              <a:ext cx="1757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002060"/>
                  </a:solidFill>
                </a:rPr>
                <a:t>Data Analysis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57590E-FB2F-4036-A51B-EBAF6C157679}"/>
              </a:ext>
            </a:extLst>
          </p:cNvPr>
          <p:cNvGrpSpPr/>
          <p:nvPr/>
        </p:nvGrpSpPr>
        <p:grpSpPr>
          <a:xfrm>
            <a:off x="7970286" y="4327994"/>
            <a:ext cx="1947218" cy="1987324"/>
            <a:chOff x="7970286" y="4327994"/>
            <a:chExt cx="1947218" cy="198732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AA5DC90-1FAD-4CC3-8892-5036CE1389E5}"/>
                </a:ext>
              </a:extLst>
            </p:cNvPr>
            <p:cNvGrpSpPr/>
            <p:nvPr/>
          </p:nvGrpSpPr>
          <p:grpSpPr>
            <a:xfrm>
              <a:off x="8066718" y="4632433"/>
              <a:ext cx="1754355" cy="1682885"/>
              <a:chOff x="8287184" y="4332554"/>
              <a:chExt cx="1754355" cy="1682885"/>
            </a:xfrm>
          </p:grpSpPr>
          <p:pic>
            <p:nvPicPr>
              <p:cNvPr id="1050" name="Picture 26" descr="Tableau Logo, history, meaning, symbol, PNG">
                <a:extLst>
                  <a:ext uri="{FF2B5EF4-FFF2-40B4-BE49-F238E27FC236}">
                    <a16:creationId xmlns:a16="http://schemas.microsoft.com/office/drawing/2014/main" id="{7C0BC83A-D562-44A0-BD9B-F92939C8C1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3616"/>
              <a:stretch/>
            </p:blipFill>
            <p:spPr bwMode="auto">
              <a:xfrm>
                <a:off x="8287184" y="5656396"/>
                <a:ext cx="1754355" cy="3590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6" descr="Tableau Logo, history, meaning, symbol, PNG">
                <a:extLst>
                  <a:ext uri="{FF2B5EF4-FFF2-40B4-BE49-F238E27FC236}">
                    <a16:creationId xmlns:a16="http://schemas.microsoft.com/office/drawing/2014/main" id="{3183F20C-FB02-4A89-B70B-7CEE34D3C2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92" r="28008" b="33701"/>
              <a:stretch/>
            </p:blipFill>
            <p:spPr bwMode="auto">
              <a:xfrm>
                <a:off x="8408374" y="4332554"/>
                <a:ext cx="1511976" cy="1275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AE9E95-237C-4997-8A2C-46D363B666A1}"/>
                </a:ext>
              </a:extLst>
            </p:cNvPr>
            <p:cNvSpPr txBox="1"/>
            <p:nvPr/>
          </p:nvSpPr>
          <p:spPr>
            <a:xfrm>
              <a:off x="7970286" y="4327994"/>
              <a:ext cx="1947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>
                  <a:solidFill>
                    <a:srgbClr val="002060"/>
                  </a:solidFill>
                </a:rPr>
                <a:t>Data Visualization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58CB42-8007-4D94-9C5D-3E7ED6078AE4}"/>
              </a:ext>
            </a:extLst>
          </p:cNvPr>
          <p:cNvCxnSpPr>
            <a:stCxn id="1026" idx="3"/>
            <a:endCxn id="1034" idx="1"/>
          </p:cNvCxnSpPr>
          <p:nvPr/>
        </p:nvCxnSpPr>
        <p:spPr>
          <a:xfrm flipV="1">
            <a:off x="2406540" y="2572429"/>
            <a:ext cx="1524906" cy="1116193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A5F49BF-CA67-432B-B832-D45F473EE104}"/>
              </a:ext>
            </a:extLst>
          </p:cNvPr>
          <p:cNvCxnSpPr>
            <a:cxnSpLocks/>
          </p:cNvCxnSpPr>
          <p:nvPr/>
        </p:nvCxnSpPr>
        <p:spPr>
          <a:xfrm>
            <a:off x="2405881" y="3984663"/>
            <a:ext cx="1513537" cy="1329883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9E0BBCD-0F8B-4746-A828-070BD90AF346}"/>
              </a:ext>
            </a:extLst>
          </p:cNvPr>
          <p:cNvCxnSpPr>
            <a:cxnSpLocks/>
          </p:cNvCxnSpPr>
          <p:nvPr/>
        </p:nvCxnSpPr>
        <p:spPr>
          <a:xfrm>
            <a:off x="6096000" y="2417986"/>
            <a:ext cx="1550978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89A666-2446-4FE1-89C8-9DC79EEE022F}"/>
              </a:ext>
            </a:extLst>
          </p:cNvPr>
          <p:cNvCxnSpPr>
            <a:cxnSpLocks/>
          </p:cNvCxnSpPr>
          <p:nvPr/>
        </p:nvCxnSpPr>
        <p:spPr>
          <a:xfrm>
            <a:off x="6096000" y="5270287"/>
            <a:ext cx="1654447" cy="0"/>
          </a:xfrm>
          <a:prstGeom prst="straightConnector1">
            <a:avLst/>
          </a:prstGeom>
          <a:ln w="762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4F2F03E3-F968-4AE1-8685-660F02C29B01}"/>
              </a:ext>
            </a:extLst>
          </p:cNvPr>
          <p:cNvSpPr txBox="1"/>
          <p:nvPr/>
        </p:nvSpPr>
        <p:spPr>
          <a:xfrm rot="19402120">
            <a:off x="1541283" y="2847880"/>
            <a:ext cx="271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Unlabeled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0FAEB21-7318-4EF8-B14D-65BD05F135F5}"/>
              </a:ext>
            </a:extLst>
          </p:cNvPr>
          <p:cNvSpPr txBox="1"/>
          <p:nvPr/>
        </p:nvSpPr>
        <p:spPr>
          <a:xfrm rot="2520182">
            <a:off x="1528116" y="4516963"/>
            <a:ext cx="271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Unlabeled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73AC657-0406-45A2-B904-CB40A66BCE92}"/>
              </a:ext>
            </a:extLst>
          </p:cNvPr>
          <p:cNvSpPr txBox="1"/>
          <p:nvPr/>
        </p:nvSpPr>
        <p:spPr>
          <a:xfrm>
            <a:off x="5465176" y="1973709"/>
            <a:ext cx="271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Labeled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5B311EA-D682-4644-A8A3-C719FB8FF3D1}"/>
              </a:ext>
            </a:extLst>
          </p:cNvPr>
          <p:cNvSpPr txBox="1"/>
          <p:nvPr/>
        </p:nvSpPr>
        <p:spPr>
          <a:xfrm>
            <a:off x="5515129" y="4790857"/>
            <a:ext cx="271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</a:rPr>
              <a:t>Aggregated</a:t>
            </a:r>
          </a:p>
        </p:txBody>
      </p:sp>
    </p:spTree>
    <p:extLst>
      <p:ext uri="{BB962C8B-B14F-4D97-AF65-F5344CB8AC3E}">
        <p14:creationId xmlns:p14="http://schemas.microsoft.com/office/powerpoint/2010/main" val="180820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FB8E9663-D876-44CB-9CF4-5B94A169E208}"/>
              </a:ext>
            </a:extLst>
          </p:cNvPr>
          <p:cNvSpPr/>
          <p:nvPr/>
        </p:nvSpPr>
        <p:spPr>
          <a:xfrm>
            <a:off x="-132734" y="589935"/>
            <a:ext cx="3570416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332F-3DC5-42AC-B11B-922574697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Nifi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AAEFD-3A70-4889-8291-E01A810A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534" y="2333810"/>
            <a:ext cx="4811987" cy="2330806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341ED02-F77D-4418-AFAF-F5A34D7D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A87A6DB2-846B-45C9-BFD3-8E85AC8357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86" b="83029"/>
          <a:stretch/>
        </p:blipFill>
        <p:spPr>
          <a:xfrm>
            <a:off x="502331" y="2333810"/>
            <a:ext cx="4811987" cy="2330806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1809754-8C30-4EFC-B23D-52E62641B47F}"/>
              </a:ext>
            </a:extLst>
          </p:cNvPr>
          <p:cNvSpPr txBox="1"/>
          <p:nvPr/>
        </p:nvSpPr>
        <p:spPr>
          <a:xfrm>
            <a:off x="627100" y="1894648"/>
            <a:ext cx="456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Data Stream Issues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74985-51E8-4CBA-932E-E648A9C29D08}"/>
              </a:ext>
            </a:extLst>
          </p:cNvPr>
          <p:cNvSpPr txBox="1"/>
          <p:nvPr/>
        </p:nvSpPr>
        <p:spPr>
          <a:xfrm>
            <a:off x="627100" y="4787298"/>
            <a:ext cx="456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A lot of data per second</a:t>
            </a: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Storage fills up quickly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2BE0A-1A49-4FA4-AEF2-E25F1137F5EE}"/>
              </a:ext>
            </a:extLst>
          </p:cNvPr>
          <p:cNvSpPr txBox="1"/>
          <p:nvPr/>
        </p:nvSpPr>
        <p:spPr>
          <a:xfrm>
            <a:off x="6979303" y="1893601"/>
            <a:ext cx="456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Data Stream Solution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1B31B2-5D4A-40C7-94A9-0957602B39D6}"/>
              </a:ext>
            </a:extLst>
          </p:cNvPr>
          <p:cNvSpPr txBox="1"/>
          <p:nvPr/>
        </p:nvSpPr>
        <p:spPr>
          <a:xfrm>
            <a:off x="6979303" y="4787298"/>
            <a:ext cx="456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Filter output by text</a:t>
            </a: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Storage fills up slowly</a:t>
            </a:r>
          </a:p>
        </p:txBody>
      </p:sp>
    </p:spTree>
    <p:extLst>
      <p:ext uri="{BB962C8B-B14F-4D97-AF65-F5344CB8AC3E}">
        <p14:creationId xmlns:p14="http://schemas.microsoft.com/office/powerpoint/2010/main" val="412901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Pentagon 8">
            <a:extLst>
              <a:ext uri="{FF2B5EF4-FFF2-40B4-BE49-F238E27FC236}">
                <a16:creationId xmlns:a16="http://schemas.microsoft.com/office/drawing/2014/main" id="{2AE82E72-6F66-4AC8-A30B-4DF76963BF1B}"/>
              </a:ext>
            </a:extLst>
          </p:cNvPr>
          <p:cNvSpPr/>
          <p:nvPr/>
        </p:nvSpPr>
        <p:spPr>
          <a:xfrm>
            <a:off x="-132734" y="589935"/>
            <a:ext cx="3570416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2332F-3DC5-42AC-B11B-922574697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Nifi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A4B1B3-F447-43DA-B927-9B242AED0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09" y="1690688"/>
            <a:ext cx="9970182" cy="3858590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E341ED02-F77D-4418-AFAF-F5A34D7DD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7878CA-CDB5-485E-A002-B81D8B507EB6}"/>
              </a:ext>
            </a:extLst>
          </p:cNvPr>
          <p:cNvSpPr txBox="1"/>
          <p:nvPr/>
        </p:nvSpPr>
        <p:spPr>
          <a:xfrm>
            <a:off x="3814776" y="5853796"/>
            <a:ext cx="4562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Filtering on keywords significantly reduces data storage to only desired tweets</a:t>
            </a:r>
          </a:p>
        </p:txBody>
      </p:sp>
    </p:spTree>
    <p:extLst>
      <p:ext uri="{BB962C8B-B14F-4D97-AF65-F5344CB8AC3E}">
        <p14:creationId xmlns:p14="http://schemas.microsoft.com/office/powerpoint/2010/main" val="3112460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DF083ABC-167B-4F37-BD03-E3453C0DD87F}"/>
              </a:ext>
            </a:extLst>
          </p:cNvPr>
          <p:cNvSpPr/>
          <p:nvPr/>
        </p:nvSpPr>
        <p:spPr>
          <a:xfrm>
            <a:off x="-132735" y="589935"/>
            <a:ext cx="4653935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0C782-C1E7-41EC-84BC-6097F7E2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MapReduce</a:t>
            </a:r>
          </a:p>
        </p:txBody>
      </p:sp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46FE26EE-6A1C-44E7-803D-E71206B1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8CF4478-A79B-442A-B2E3-2BB55558F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6"/>
          <a:stretch/>
        </p:blipFill>
        <p:spPr>
          <a:xfrm>
            <a:off x="2163381" y="1827154"/>
            <a:ext cx="7865238" cy="366158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CDC4A-C88F-424E-85F1-1461EDFC61AB}"/>
              </a:ext>
            </a:extLst>
          </p:cNvPr>
          <p:cNvSpPr txBox="1"/>
          <p:nvPr/>
        </p:nvSpPr>
        <p:spPr>
          <a:xfrm>
            <a:off x="10164724" y="3105834"/>
            <a:ext cx="2027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Unnecessary punctuation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DAF95-3C73-4D88-9CE4-667FD038161F}"/>
              </a:ext>
            </a:extLst>
          </p:cNvPr>
          <p:cNvSpPr txBox="1"/>
          <p:nvPr/>
        </p:nvSpPr>
        <p:spPr>
          <a:xfrm>
            <a:off x="68053" y="3105833"/>
            <a:ext cx="2027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ISSUE</a:t>
            </a: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431E02-1C9C-431D-A383-871439A6DD47}"/>
              </a:ext>
            </a:extLst>
          </p:cNvPr>
          <p:cNvSpPr/>
          <p:nvPr/>
        </p:nvSpPr>
        <p:spPr>
          <a:xfrm>
            <a:off x="8113235" y="3012078"/>
            <a:ext cx="335666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880157-99ED-4294-B6BE-34A75EC468AC}"/>
              </a:ext>
            </a:extLst>
          </p:cNvPr>
          <p:cNvSpPr/>
          <p:nvPr/>
        </p:nvSpPr>
        <p:spPr>
          <a:xfrm>
            <a:off x="5223731" y="4206894"/>
            <a:ext cx="335666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A7DEAB-ADC3-4967-AD6A-06E590CD41D9}"/>
              </a:ext>
            </a:extLst>
          </p:cNvPr>
          <p:cNvSpPr/>
          <p:nvPr/>
        </p:nvSpPr>
        <p:spPr>
          <a:xfrm>
            <a:off x="3693635" y="4224370"/>
            <a:ext cx="335666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F79BB1-FAF9-4CE8-AC12-F0AD6E15FA13}"/>
              </a:ext>
            </a:extLst>
          </p:cNvPr>
          <p:cNvSpPr/>
          <p:nvPr/>
        </p:nvSpPr>
        <p:spPr>
          <a:xfrm>
            <a:off x="6533517" y="3012078"/>
            <a:ext cx="335666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96249F-55CC-4619-AC47-68CD03485AEA}"/>
              </a:ext>
            </a:extLst>
          </p:cNvPr>
          <p:cNvSpPr/>
          <p:nvPr/>
        </p:nvSpPr>
        <p:spPr>
          <a:xfrm>
            <a:off x="3138045" y="4841929"/>
            <a:ext cx="335666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EB77C-E0E9-420C-8361-F92DEF6EAAE0}"/>
              </a:ext>
            </a:extLst>
          </p:cNvPr>
          <p:cNvSpPr txBox="1"/>
          <p:nvPr/>
        </p:nvSpPr>
        <p:spPr>
          <a:xfrm>
            <a:off x="3861468" y="1338849"/>
            <a:ext cx="456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Unclean Data Issues</a:t>
            </a:r>
          </a:p>
        </p:txBody>
      </p:sp>
    </p:spTree>
    <p:extLst>
      <p:ext uri="{BB962C8B-B14F-4D97-AF65-F5344CB8AC3E}">
        <p14:creationId xmlns:p14="http://schemas.microsoft.com/office/powerpoint/2010/main" val="3820694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B9430DE-9F04-464B-B9C5-F3D849673B21}"/>
              </a:ext>
            </a:extLst>
          </p:cNvPr>
          <p:cNvSpPr/>
          <p:nvPr/>
        </p:nvSpPr>
        <p:spPr>
          <a:xfrm>
            <a:off x="-132735" y="589935"/>
            <a:ext cx="4653935" cy="81116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0C782-C1E7-41EC-84BC-6097F7E2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Bernard MT Condensed" panose="02050806060905020404" pitchFamily="18" charset="0"/>
              </a:rPr>
              <a:t>MapReduce</a:t>
            </a:r>
          </a:p>
        </p:txBody>
      </p:sp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46FE26EE-6A1C-44E7-803D-E71206B10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591" y="5630754"/>
            <a:ext cx="1092417" cy="109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8CF4478-A79B-442A-B2E3-2BB55558F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6"/>
          <a:stretch/>
        </p:blipFill>
        <p:spPr>
          <a:xfrm>
            <a:off x="2163381" y="1827154"/>
            <a:ext cx="7865238" cy="3661589"/>
          </a:xfrm>
          <a:prstGeom prst="rect">
            <a:avLst/>
          </a:prstGeom>
          <a:ln w="38100">
            <a:solidFill>
              <a:srgbClr val="002060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CDC4A-C88F-424E-85F1-1461EDFC61AB}"/>
              </a:ext>
            </a:extLst>
          </p:cNvPr>
          <p:cNvSpPr txBox="1"/>
          <p:nvPr/>
        </p:nvSpPr>
        <p:spPr>
          <a:xfrm>
            <a:off x="10260659" y="3105833"/>
            <a:ext cx="163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Undesired Filler 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DAF95-3C73-4D88-9CE4-667FD038161F}"/>
              </a:ext>
            </a:extLst>
          </p:cNvPr>
          <p:cNvSpPr txBox="1"/>
          <p:nvPr/>
        </p:nvSpPr>
        <p:spPr>
          <a:xfrm>
            <a:off x="68053" y="3105833"/>
            <a:ext cx="2027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ISSUE</a:t>
            </a:r>
          </a:p>
          <a:p>
            <a:pPr algn="ctr"/>
            <a:r>
              <a:rPr lang="en-US" b="1" i="1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431E02-1C9C-431D-A383-871439A6DD47}"/>
              </a:ext>
            </a:extLst>
          </p:cNvPr>
          <p:cNvSpPr/>
          <p:nvPr/>
        </p:nvSpPr>
        <p:spPr>
          <a:xfrm>
            <a:off x="6215233" y="3632881"/>
            <a:ext cx="225552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880157-99ED-4294-B6BE-34A75EC468AC}"/>
              </a:ext>
            </a:extLst>
          </p:cNvPr>
          <p:cNvSpPr/>
          <p:nvPr/>
        </p:nvSpPr>
        <p:spPr>
          <a:xfrm>
            <a:off x="5807026" y="3934031"/>
            <a:ext cx="335666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A7DEAB-ADC3-4967-AD6A-06E590CD41D9}"/>
              </a:ext>
            </a:extLst>
          </p:cNvPr>
          <p:cNvSpPr/>
          <p:nvPr/>
        </p:nvSpPr>
        <p:spPr>
          <a:xfrm>
            <a:off x="4023360" y="5144993"/>
            <a:ext cx="701040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F79BB1-FAF9-4CE8-AC12-F0AD6E15FA13}"/>
              </a:ext>
            </a:extLst>
          </p:cNvPr>
          <p:cNvSpPr/>
          <p:nvPr/>
        </p:nvSpPr>
        <p:spPr>
          <a:xfrm>
            <a:off x="5974198" y="3012078"/>
            <a:ext cx="634419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D96249F-55CC-4619-AC47-68CD03485AEA}"/>
              </a:ext>
            </a:extLst>
          </p:cNvPr>
          <p:cNvSpPr/>
          <p:nvPr/>
        </p:nvSpPr>
        <p:spPr>
          <a:xfrm>
            <a:off x="6524384" y="2693105"/>
            <a:ext cx="335666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033938-C7F8-42CE-B785-9BDC3C6E9D95}"/>
              </a:ext>
            </a:extLst>
          </p:cNvPr>
          <p:cNvSpPr/>
          <p:nvPr/>
        </p:nvSpPr>
        <p:spPr>
          <a:xfrm>
            <a:off x="6272952" y="2373435"/>
            <a:ext cx="335666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EB77C-E0E9-420C-8361-F92DEF6EAAE0}"/>
              </a:ext>
            </a:extLst>
          </p:cNvPr>
          <p:cNvSpPr txBox="1"/>
          <p:nvPr/>
        </p:nvSpPr>
        <p:spPr>
          <a:xfrm>
            <a:off x="3861468" y="1338849"/>
            <a:ext cx="456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2060"/>
                </a:solidFill>
              </a:rPr>
              <a:t>Unclean Data Issues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D2D3F2-080F-40F6-96B5-27368213D50A}"/>
              </a:ext>
            </a:extLst>
          </p:cNvPr>
          <p:cNvSpPr/>
          <p:nvPr/>
        </p:nvSpPr>
        <p:spPr>
          <a:xfrm>
            <a:off x="6976070" y="2373435"/>
            <a:ext cx="335666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69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2149</TotalTime>
  <Words>763</Words>
  <Application>Microsoft Office PowerPoint</Application>
  <PresentationFormat>Widescreen</PresentationFormat>
  <Paragraphs>218</Paragraphs>
  <Slides>24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Bernard MT Condensed</vt:lpstr>
      <vt:lpstr>Calibri</vt:lpstr>
      <vt:lpstr>Calibri Light</vt:lpstr>
      <vt:lpstr>Office Theme</vt:lpstr>
      <vt:lpstr>Twitter Spoilers</vt:lpstr>
      <vt:lpstr>Outline</vt:lpstr>
      <vt:lpstr>Spoilers: What are They?</vt:lpstr>
      <vt:lpstr>Spoilers: Where to Find Them</vt:lpstr>
      <vt:lpstr>Our Process</vt:lpstr>
      <vt:lpstr>Nifi</vt:lpstr>
      <vt:lpstr>Nifi</vt:lpstr>
      <vt:lpstr>MapReduce</vt:lpstr>
      <vt:lpstr>MapReduce</vt:lpstr>
      <vt:lpstr>MapReduce</vt:lpstr>
      <vt:lpstr>MapReduce</vt:lpstr>
      <vt:lpstr>MapReduce</vt:lpstr>
      <vt:lpstr>What does the data say?</vt:lpstr>
      <vt:lpstr>Top “Spoiler” Words Examples</vt:lpstr>
      <vt:lpstr>Spoilers: How to Avoid Them</vt:lpstr>
      <vt:lpstr>Manual Filtering: Muting Tweets</vt:lpstr>
      <vt:lpstr>Manual Filtering: Advanced Search</vt:lpstr>
      <vt:lpstr>Advanced Search Output</vt:lpstr>
      <vt:lpstr>Going Forward: Automatic Spoiler Filtering</vt:lpstr>
      <vt:lpstr>VBA: Spoiler Labeling</vt:lpstr>
      <vt:lpstr>Neural Network: Training and Testing</vt:lpstr>
      <vt:lpstr>Neural Network: Spoiler Predicting</vt:lpstr>
      <vt:lpstr>Twitter: Spoiler Alert</vt:lpstr>
      <vt:lpstr>Twitter: Spoiler Alert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Presentation</dc:title>
  <dc:creator>Dylan Koury</dc:creator>
  <cp:lastModifiedBy>Dylan Koury</cp:lastModifiedBy>
  <cp:revision>4</cp:revision>
  <dcterms:created xsi:type="dcterms:W3CDTF">2022-04-12T21:22:21Z</dcterms:created>
  <dcterms:modified xsi:type="dcterms:W3CDTF">2022-04-14T15:57:28Z</dcterms:modified>
</cp:coreProperties>
</file>